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4"/>
  </p:sldMasterIdLst>
  <p:notesMasterIdLst>
    <p:notesMasterId r:id="rId105"/>
  </p:notesMasterIdLst>
  <p:handoutMasterIdLst>
    <p:handoutMasterId r:id="rId106"/>
  </p:handoutMasterIdLst>
  <p:sldIdLst>
    <p:sldId id="574" r:id="rId5"/>
    <p:sldId id="319" r:id="rId6"/>
    <p:sldId id="575" r:id="rId7"/>
    <p:sldId id="256" r:id="rId8"/>
    <p:sldId id="286" r:id="rId9"/>
    <p:sldId id="257" r:id="rId10"/>
    <p:sldId id="258" r:id="rId11"/>
    <p:sldId id="297" r:id="rId12"/>
    <p:sldId id="288" r:id="rId13"/>
    <p:sldId id="261" r:id="rId14"/>
    <p:sldId id="293" r:id="rId15"/>
    <p:sldId id="296" r:id="rId16"/>
    <p:sldId id="298" r:id="rId17"/>
    <p:sldId id="304" r:id="rId18"/>
    <p:sldId id="300" r:id="rId19"/>
    <p:sldId id="299" r:id="rId20"/>
    <p:sldId id="301" r:id="rId21"/>
    <p:sldId id="303" r:id="rId22"/>
    <p:sldId id="302" r:id="rId23"/>
    <p:sldId id="305" r:id="rId24"/>
    <p:sldId id="306" r:id="rId25"/>
    <p:sldId id="307" r:id="rId26"/>
    <p:sldId id="374" r:id="rId27"/>
    <p:sldId id="338" r:id="rId28"/>
    <p:sldId id="579" r:id="rId29"/>
    <p:sldId id="445" r:id="rId30"/>
    <p:sldId id="448" r:id="rId31"/>
    <p:sldId id="527" r:id="rId32"/>
    <p:sldId id="510" r:id="rId33"/>
    <p:sldId id="388" r:id="rId34"/>
    <p:sldId id="377" r:id="rId35"/>
    <p:sldId id="451" r:id="rId36"/>
    <p:sldId id="519" r:id="rId37"/>
    <p:sldId id="576" r:id="rId38"/>
    <p:sldId id="354" r:id="rId39"/>
    <p:sldId id="375" r:id="rId40"/>
    <p:sldId id="545" r:id="rId41"/>
    <p:sldId id="556" r:id="rId42"/>
    <p:sldId id="558" r:id="rId43"/>
    <p:sldId id="463" r:id="rId44"/>
    <p:sldId id="470" r:id="rId45"/>
    <p:sldId id="540" r:id="rId46"/>
    <p:sldId id="541" r:id="rId47"/>
    <p:sldId id="578" r:id="rId48"/>
    <p:sldId id="542" r:id="rId49"/>
    <p:sldId id="581" r:id="rId50"/>
    <p:sldId id="523" r:id="rId51"/>
    <p:sldId id="547" r:id="rId52"/>
    <p:sldId id="563" r:id="rId53"/>
    <p:sldId id="548" r:id="rId54"/>
    <p:sldId id="447" r:id="rId55"/>
    <p:sldId id="347" r:id="rId56"/>
    <p:sldId id="348" r:id="rId57"/>
    <p:sldId id="496" r:id="rId58"/>
    <p:sldId id="358" r:id="rId59"/>
    <p:sldId id="373" r:id="rId60"/>
    <p:sldId id="580" r:id="rId61"/>
    <p:sldId id="582" r:id="rId62"/>
    <p:sldId id="573" r:id="rId63"/>
    <p:sldId id="465" r:id="rId64"/>
    <p:sldId id="466" r:id="rId65"/>
    <p:sldId id="513" r:id="rId66"/>
    <p:sldId id="520" r:id="rId67"/>
    <p:sldId id="543" r:id="rId68"/>
    <p:sldId id="569" r:id="rId69"/>
    <p:sldId id="570" r:id="rId70"/>
    <p:sldId id="482" r:id="rId71"/>
    <p:sldId id="564" r:id="rId72"/>
    <p:sldId id="565" r:id="rId73"/>
    <p:sldId id="567" r:id="rId74"/>
    <p:sldId id="453" r:id="rId75"/>
    <p:sldId id="378" r:id="rId76"/>
    <p:sldId id="409" r:id="rId77"/>
    <p:sldId id="583" r:id="rId78"/>
    <p:sldId id="491" r:id="rId79"/>
    <p:sldId id="371" r:id="rId80"/>
    <p:sldId id="536" r:id="rId81"/>
    <p:sldId id="423" r:id="rId82"/>
    <p:sldId id="450" r:id="rId83"/>
    <p:sldId id="512" r:id="rId84"/>
    <p:sldId id="535" r:id="rId85"/>
    <p:sldId id="530" r:id="rId86"/>
    <p:sldId id="468" r:id="rId87"/>
    <p:sldId id="538" r:id="rId88"/>
    <p:sldId id="471" r:id="rId89"/>
    <p:sldId id="551" r:id="rId90"/>
    <p:sldId id="539" r:id="rId91"/>
    <p:sldId id="553" r:id="rId92"/>
    <p:sldId id="490" r:id="rId93"/>
    <p:sldId id="552" r:id="rId94"/>
    <p:sldId id="421" r:id="rId95"/>
    <p:sldId id="422" r:id="rId96"/>
    <p:sldId id="489" r:id="rId97"/>
    <p:sldId id="432" r:id="rId98"/>
    <p:sldId id="430" r:id="rId99"/>
    <p:sldId id="295" r:id="rId100"/>
    <p:sldId id="308" r:id="rId101"/>
    <p:sldId id="571" r:id="rId102"/>
    <p:sldId id="476" r:id="rId103"/>
    <p:sldId id="477" r:id="rId104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07"/>
    </p:embeddedFont>
    <p:embeddedFont>
      <p:font typeface="JetBrains Mono" panose="020B0604020202020204" charset="0"/>
      <p:regular r:id="rId108"/>
      <p:bold r:id="rId109"/>
      <p:italic r:id="rId110"/>
      <p:boldItalic r:id="rId111"/>
    </p:embeddedFont>
    <p:embeddedFont>
      <p:font typeface="Roboto" panose="020B0604020202020204" charset="0"/>
      <p:regular r:id="rId112"/>
      <p:bold r:id="rId113"/>
      <p:italic r:id="rId114"/>
      <p:boldItalic r:id="rId115"/>
    </p:embeddedFont>
    <p:embeddedFont>
      <p:font typeface="Rubik" panose="020B0604020202020204" charset="-79"/>
      <p:regular r:id="rId116"/>
      <p:bold r:id="rId117"/>
      <p:italic r:id="rId118"/>
      <p:boldItalic r:id="rId1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verall Content" id="{1B9D98D2-16D7-4952-8C90-0F0C3CDF926F}">
          <p14:sldIdLst>
            <p14:sldId id="574"/>
            <p14:sldId id="319"/>
            <p14:sldId id="575"/>
            <p14:sldId id="256"/>
            <p14:sldId id="286"/>
            <p14:sldId id="257"/>
            <p14:sldId id="258"/>
            <p14:sldId id="297"/>
            <p14:sldId id="288"/>
            <p14:sldId id="261"/>
            <p14:sldId id="293"/>
            <p14:sldId id="296"/>
            <p14:sldId id="298"/>
            <p14:sldId id="304"/>
            <p14:sldId id="300"/>
            <p14:sldId id="299"/>
            <p14:sldId id="301"/>
            <p14:sldId id="303"/>
            <p14:sldId id="302"/>
            <p14:sldId id="305"/>
            <p14:sldId id="306"/>
            <p14:sldId id="307"/>
          </p14:sldIdLst>
        </p14:section>
        <p14:section name="Individual section - Akalanka" id="{A34DAF55-EAB3-4B37-8F0F-40BB0AFE7984}">
          <p14:sldIdLst>
            <p14:sldId id="374"/>
            <p14:sldId id="338"/>
            <p14:sldId id="579"/>
            <p14:sldId id="445"/>
            <p14:sldId id="448"/>
            <p14:sldId id="527"/>
            <p14:sldId id="510"/>
            <p14:sldId id="388"/>
            <p14:sldId id="377"/>
            <p14:sldId id="451"/>
            <p14:sldId id="519"/>
            <p14:sldId id="576"/>
            <p14:sldId id="354"/>
          </p14:sldIdLst>
        </p14:section>
        <p14:section name="Individual section - Shamikh" id="{02561E24-CBD7-422F-8D70-51F5360CFA5D}">
          <p14:sldIdLst>
            <p14:sldId id="375"/>
            <p14:sldId id="545"/>
            <p14:sldId id="556"/>
            <p14:sldId id="558"/>
            <p14:sldId id="463"/>
            <p14:sldId id="470"/>
            <p14:sldId id="540"/>
            <p14:sldId id="541"/>
            <p14:sldId id="578"/>
            <p14:sldId id="542"/>
            <p14:sldId id="581"/>
            <p14:sldId id="523"/>
            <p14:sldId id="547"/>
            <p14:sldId id="563"/>
            <p14:sldId id="548"/>
            <p14:sldId id="447"/>
            <p14:sldId id="347"/>
            <p14:sldId id="348"/>
            <p14:sldId id="496"/>
            <p14:sldId id="358"/>
          </p14:sldIdLst>
        </p14:section>
        <p14:section name="Individual section - Dinushi" id="{A9417362-B789-41B2-83AB-7D7743746FE7}">
          <p14:sldIdLst>
            <p14:sldId id="373"/>
            <p14:sldId id="580"/>
            <p14:sldId id="582"/>
            <p14:sldId id="573"/>
            <p14:sldId id="465"/>
            <p14:sldId id="466"/>
            <p14:sldId id="513"/>
            <p14:sldId id="520"/>
            <p14:sldId id="543"/>
            <p14:sldId id="569"/>
            <p14:sldId id="570"/>
            <p14:sldId id="482"/>
            <p14:sldId id="564"/>
            <p14:sldId id="565"/>
            <p14:sldId id="567"/>
            <p14:sldId id="453"/>
            <p14:sldId id="378"/>
            <p14:sldId id="409"/>
            <p14:sldId id="583"/>
            <p14:sldId id="491"/>
          </p14:sldIdLst>
        </p14:section>
        <p14:section name="Individual section - Ishara" id="{A0FC5D4E-4A08-44B6-B8A7-B86D130D71B0}">
          <p14:sldIdLst>
            <p14:sldId id="371"/>
            <p14:sldId id="536"/>
            <p14:sldId id="423"/>
            <p14:sldId id="450"/>
            <p14:sldId id="512"/>
            <p14:sldId id="535"/>
            <p14:sldId id="530"/>
            <p14:sldId id="468"/>
            <p14:sldId id="538"/>
            <p14:sldId id="471"/>
            <p14:sldId id="551"/>
            <p14:sldId id="539"/>
            <p14:sldId id="553"/>
            <p14:sldId id="490"/>
            <p14:sldId id="552"/>
            <p14:sldId id="421"/>
            <p14:sldId id="422"/>
            <p14:sldId id="489"/>
            <p14:sldId id="432"/>
            <p14:sldId id="430"/>
          </p14:sldIdLst>
        </p14:section>
        <p14:section name="Summary" id="{BAD71481-5C6C-489C-B39E-98441E185CA8}">
          <p14:sldIdLst>
            <p14:sldId id="295"/>
            <p14:sldId id="308"/>
            <p14:sldId id="571"/>
            <p14:sldId id="476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A2BC"/>
    <a:srgbClr val="DFF2ED"/>
    <a:srgbClr val="D0E0E3"/>
    <a:srgbClr val="D0E0E4"/>
    <a:srgbClr val="3A4950"/>
    <a:srgbClr val="212121"/>
    <a:srgbClr val="B9C6C8"/>
    <a:srgbClr val="FFC000"/>
    <a:srgbClr val="4CAF50"/>
    <a:srgbClr val="789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61D80-B5EE-2B17-7F25-687EB8058554}" v="2" dt="2022-10-09T06:17:59.841"/>
    <p1510:client id="{80EED3AC-5367-9D35-E924-9917C022A45B}" v="90" dt="2022-10-09T17:24:00.536"/>
    <p1510:client id="{872AFEAB-D19C-FBD6-2F43-ABEE36E5229A}" v="2" dt="2022-10-09T11:16:55.050"/>
    <p1510:client id="{8872A5D7-9A0C-4C8D-A2BF-118791B13C35}" v="1292" vWet="1294" dt="2022-10-09T15:07:08.008"/>
    <p1510:client id="{9975A6BB-8BA8-48CC-B6FA-40EA191BAEF8}" v="52" vWet="54" dt="2022-10-09T16:25:57.792"/>
    <p1510:client id="{9AEB9EE6-BF9A-A63B-A40A-7DFEAB8477CD}" v="8" dt="2022-10-09T09:14:01.496"/>
    <p1510:client id="{B8C76AA7-A39C-D207-9195-C6AD5F79D726}" v="10" dt="2022-10-09T10:10:20.494"/>
    <p1510:client id="{C62D9BAD-E4DD-4EDC-87E0-C708ACA0C105}" v="953" dt="2022-10-09T18:14:55.305"/>
    <p1510:client id="{EBB3A506-557D-83A4-46DC-5D3719BC7A27}" v="31" dt="2022-10-09T16:05:04.687"/>
    <p1510:client id="{ED373E07-8719-A2A8-F8A3-0E8B0D24418F}" v="1" dt="2022-10-09T06:21:48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11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6.fntdata"/><Relationship Id="rId16" Type="http://schemas.openxmlformats.org/officeDocument/2006/relationships/slide" Target="slides/slide12.xml"/><Relationship Id="rId107" Type="http://schemas.openxmlformats.org/officeDocument/2006/relationships/font" Target="fonts/font1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2.fntdata"/><Relationship Id="rId124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3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125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5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singhe D.T. it19075754" userId="S::it19075754@my.sliit.lk::0928ed96-6b6e-4465-a8f5-ae4f5c0fc376" providerId="AD" clId="Web-{EBB3A506-557D-83A4-46DC-5D3719BC7A27}"/>
    <pc:docChg chg="modSld">
      <pc:chgData name="Jayasinghe D.T. it19075754" userId="S::it19075754@my.sliit.lk::0928ed96-6b6e-4465-a8f5-ae4f5c0fc376" providerId="AD" clId="Web-{EBB3A506-557D-83A4-46DC-5D3719BC7A27}" dt="2022-10-09T16:05:04.687" v="27" actId="1076"/>
      <pc:docMkLst>
        <pc:docMk/>
      </pc:docMkLst>
      <pc:sldChg chg="addSp delSp modSp">
        <pc:chgData name="Jayasinghe D.T. it19075754" userId="S::it19075754@my.sliit.lk::0928ed96-6b6e-4465-a8f5-ae4f5c0fc376" providerId="AD" clId="Web-{EBB3A506-557D-83A4-46DC-5D3719BC7A27}" dt="2022-10-09T11:28:37.062" v="13" actId="1076"/>
        <pc:sldMkLst>
          <pc:docMk/>
          <pc:sldMk cId="3029699029" sldId="373"/>
        </pc:sldMkLst>
        <pc:spChg chg="add del mod">
          <ac:chgData name="Jayasinghe D.T. it19075754" userId="S::it19075754@my.sliit.lk::0928ed96-6b6e-4465-a8f5-ae4f5c0fc376" providerId="AD" clId="Web-{EBB3A506-557D-83A4-46DC-5D3719BC7A27}" dt="2022-10-09T11:28:20.062" v="11" actId="14100"/>
          <ac:spMkLst>
            <pc:docMk/>
            <pc:sldMk cId="3029699029" sldId="373"/>
            <ac:spMk id="2" creationId="{0EF20C89-67D9-2ED0-F05A-266536BB7030}"/>
          </ac:spMkLst>
        </pc:spChg>
        <pc:spChg chg="mod">
          <ac:chgData name="Jayasinghe D.T. it19075754" userId="S::it19075754@my.sliit.lk::0928ed96-6b6e-4465-a8f5-ae4f5c0fc376" providerId="AD" clId="Web-{EBB3A506-557D-83A4-46DC-5D3719BC7A27}" dt="2022-10-09T11:28:37.062" v="13" actId="1076"/>
          <ac:spMkLst>
            <pc:docMk/>
            <pc:sldMk cId="3029699029" sldId="373"/>
            <ac:spMk id="6" creationId="{646D1089-94B9-4CBE-92E4-A59B96142CE9}"/>
          </ac:spMkLst>
        </pc:spChg>
        <pc:spChg chg="mod">
          <ac:chgData name="Jayasinghe D.T. it19075754" userId="S::it19075754@my.sliit.lk::0928ed96-6b6e-4465-a8f5-ae4f5c0fc376" providerId="AD" clId="Web-{EBB3A506-557D-83A4-46DC-5D3719BC7A27}" dt="2022-10-09T11:27:39.061" v="0" actId="1076"/>
          <ac:spMkLst>
            <pc:docMk/>
            <pc:sldMk cId="3029699029" sldId="373"/>
            <ac:spMk id="11" creationId="{20C3CCA0-A950-8842-2712-F98799987391}"/>
          </ac:spMkLst>
        </pc:spChg>
        <pc:picChg chg="mod">
          <ac:chgData name="Jayasinghe D.T. it19075754" userId="S::it19075754@my.sliit.lk::0928ed96-6b6e-4465-a8f5-ae4f5c0fc376" providerId="AD" clId="Web-{EBB3A506-557D-83A4-46DC-5D3719BC7A27}" dt="2022-10-09T11:28:27.578" v="12" actId="1076"/>
          <ac:picMkLst>
            <pc:docMk/>
            <pc:sldMk cId="3029699029" sldId="373"/>
            <ac:picMk id="3" creationId="{E87BB199-C5BC-4B08-8ED9-C9177C33ABD4}"/>
          </ac:picMkLst>
        </pc:picChg>
      </pc:sldChg>
      <pc:sldChg chg="addSp modSp">
        <pc:chgData name="Jayasinghe D.T. it19075754" userId="S::it19075754@my.sliit.lk::0928ed96-6b6e-4465-a8f5-ae4f5c0fc376" providerId="AD" clId="Web-{EBB3A506-557D-83A4-46DC-5D3719BC7A27}" dt="2022-10-09T16:05:04.687" v="27" actId="1076"/>
        <pc:sldMkLst>
          <pc:docMk/>
          <pc:sldMk cId="1096086955" sldId="378"/>
        </pc:sldMkLst>
        <pc:spChg chg="mod">
          <ac:chgData name="Jayasinghe D.T. it19075754" userId="S::it19075754@my.sliit.lk::0928ed96-6b6e-4465-a8f5-ae4f5c0fc376" providerId="AD" clId="Web-{EBB3A506-557D-83A4-46DC-5D3719BC7A27}" dt="2022-10-09T16:04:55.265" v="24" actId="1076"/>
          <ac:spMkLst>
            <pc:docMk/>
            <pc:sldMk cId="1096086955" sldId="378"/>
            <ac:spMk id="18" creationId="{A511E6FB-EA83-4940-9B28-B76FE47B024C}"/>
          </ac:spMkLst>
        </pc:spChg>
        <pc:picChg chg="mod">
          <ac:chgData name="Jayasinghe D.T. it19075754" userId="S::it19075754@my.sliit.lk::0928ed96-6b6e-4465-a8f5-ae4f5c0fc376" providerId="AD" clId="Web-{EBB3A506-557D-83A4-46DC-5D3719BC7A27}" dt="2022-10-09T16:05:04.687" v="27" actId="1076"/>
          <ac:picMkLst>
            <pc:docMk/>
            <pc:sldMk cId="1096086955" sldId="378"/>
            <ac:picMk id="3" creationId="{4117FC4B-EA8F-AA46-9AB4-7197308C5452}"/>
          </ac:picMkLst>
        </pc:picChg>
        <pc:picChg chg="add mod">
          <ac:chgData name="Jayasinghe D.T. it19075754" userId="S::it19075754@my.sliit.lk::0928ed96-6b6e-4465-a8f5-ae4f5c0fc376" providerId="AD" clId="Web-{EBB3A506-557D-83A4-46DC-5D3719BC7A27}" dt="2022-10-09T16:05:00.469" v="26" actId="1076"/>
          <ac:picMkLst>
            <pc:docMk/>
            <pc:sldMk cId="1096086955" sldId="378"/>
            <ac:picMk id="5" creationId="{E835A2F9-D0B7-A82F-0F68-860E0612DF34}"/>
          </ac:picMkLst>
        </pc:picChg>
      </pc:sldChg>
      <pc:sldChg chg="delSp modSp">
        <pc:chgData name="Jayasinghe D.T. it19075754" userId="S::it19075754@my.sliit.lk::0928ed96-6b6e-4465-a8f5-ae4f5c0fc376" providerId="AD" clId="Web-{EBB3A506-557D-83A4-46DC-5D3719BC7A27}" dt="2022-10-09T16:02:07.934" v="19" actId="20577"/>
        <pc:sldMkLst>
          <pc:docMk/>
          <pc:sldMk cId="4292779644" sldId="580"/>
        </pc:sldMkLst>
        <pc:spChg chg="mod">
          <ac:chgData name="Jayasinghe D.T. it19075754" userId="S::it19075754@my.sliit.lk::0928ed96-6b6e-4465-a8f5-ae4f5c0fc376" providerId="AD" clId="Web-{EBB3A506-557D-83A4-46DC-5D3719BC7A27}" dt="2022-10-09T16:02:07.934" v="19" actId="20577"/>
          <ac:spMkLst>
            <pc:docMk/>
            <pc:sldMk cId="4292779644" sldId="580"/>
            <ac:spMk id="49" creationId="{F2F33F8A-F532-C296-953C-FB6066A046FB}"/>
          </ac:spMkLst>
        </pc:spChg>
        <pc:picChg chg="del">
          <ac:chgData name="Jayasinghe D.T. it19075754" userId="S::it19075754@my.sliit.lk::0928ed96-6b6e-4465-a8f5-ae4f5c0fc376" providerId="AD" clId="Web-{EBB3A506-557D-83A4-46DC-5D3719BC7A27}" dt="2022-10-09T14:08:18.935" v="14"/>
          <ac:picMkLst>
            <pc:docMk/>
            <pc:sldMk cId="4292779644" sldId="580"/>
            <ac:picMk id="5" creationId="{6A060A74-E25D-7F02-73DE-69C1E1105120}"/>
          </ac:picMkLst>
        </pc:picChg>
      </pc:sldChg>
    </pc:docChg>
  </pc:docChgLst>
  <pc:docChgLst>
    <pc:chgData name="Jayasinghe D.T. it19075754" userId="S::it19075754@my.sliit.lk::0928ed96-6b6e-4465-a8f5-ae4f5c0fc376" providerId="AD" clId="Web-{B8C76AA7-A39C-D207-9195-C6AD5F79D726}"/>
    <pc:docChg chg="modSld">
      <pc:chgData name="Jayasinghe D.T. it19075754" userId="S::it19075754@my.sliit.lk::0928ed96-6b6e-4465-a8f5-ae4f5c0fc376" providerId="AD" clId="Web-{B8C76AA7-A39C-D207-9195-C6AD5F79D726}" dt="2022-10-09T10:10:20.494" v="9" actId="1076"/>
      <pc:docMkLst>
        <pc:docMk/>
      </pc:docMkLst>
      <pc:sldChg chg="delSp modSp">
        <pc:chgData name="Jayasinghe D.T. it19075754" userId="S::it19075754@my.sliit.lk::0928ed96-6b6e-4465-a8f5-ae4f5c0fc376" providerId="AD" clId="Web-{B8C76AA7-A39C-D207-9195-C6AD5F79D726}" dt="2022-10-09T10:10:20.494" v="9" actId="1076"/>
        <pc:sldMkLst>
          <pc:docMk/>
          <pc:sldMk cId="0" sldId="256"/>
        </pc:sldMkLst>
        <pc:spChg chg="mod">
          <ac:chgData name="Jayasinghe D.T. it19075754" userId="S::it19075754@my.sliit.lk::0928ed96-6b6e-4465-a8f5-ae4f5c0fc376" providerId="AD" clId="Web-{B8C76AA7-A39C-D207-9195-C6AD5F79D726}" dt="2022-10-09T10:09:53.681" v="4" actId="1076"/>
          <ac:spMkLst>
            <pc:docMk/>
            <pc:sldMk cId="0" sldId="256"/>
            <ac:spMk id="169" creationId="{00000000-0000-0000-0000-000000000000}"/>
          </ac:spMkLst>
        </pc:spChg>
        <pc:spChg chg="mod">
          <ac:chgData name="Jayasinghe D.T. it19075754" userId="S::it19075754@my.sliit.lk::0928ed96-6b6e-4465-a8f5-ae4f5c0fc376" providerId="AD" clId="Web-{B8C76AA7-A39C-D207-9195-C6AD5F79D726}" dt="2022-10-09T10:10:05.744" v="7" actId="1076"/>
          <ac:spMkLst>
            <pc:docMk/>
            <pc:sldMk cId="0" sldId="256"/>
            <ac:spMk id="170" creationId="{00000000-0000-0000-0000-000000000000}"/>
          </ac:spMkLst>
        </pc:spChg>
        <pc:grpChg chg="mod">
          <ac:chgData name="Jayasinghe D.T. it19075754" userId="S::it19075754@my.sliit.lk::0928ed96-6b6e-4465-a8f5-ae4f5c0fc376" providerId="AD" clId="Web-{B8C76AA7-A39C-D207-9195-C6AD5F79D726}" dt="2022-10-09T10:10:20.494" v="9" actId="1076"/>
          <ac:grpSpMkLst>
            <pc:docMk/>
            <pc:sldMk cId="0" sldId="256"/>
            <ac:grpSpMk id="167" creationId="{00000000-0000-0000-0000-000000000000}"/>
          </ac:grpSpMkLst>
        </pc:grpChg>
        <pc:picChg chg="mod">
          <ac:chgData name="Jayasinghe D.T. it19075754" userId="S::it19075754@my.sliit.lk::0928ed96-6b6e-4465-a8f5-ae4f5c0fc376" providerId="AD" clId="Web-{B8C76AA7-A39C-D207-9195-C6AD5F79D726}" dt="2022-10-09T10:09:53.665" v="3" actId="1076"/>
          <ac:picMkLst>
            <pc:docMk/>
            <pc:sldMk cId="0" sldId="256"/>
            <ac:picMk id="168" creationId="{00000000-0000-0000-0000-000000000000}"/>
          </ac:picMkLst>
        </pc:picChg>
        <pc:cxnChg chg="del">
          <ac:chgData name="Jayasinghe D.T. it19075754" userId="S::it19075754@my.sliit.lk::0928ed96-6b6e-4465-a8f5-ae4f5c0fc376" providerId="AD" clId="Web-{B8C76AA7-A39C-D207-9195-C6AD5F79D726}" dt="2022-10-09T10:09:40.790" v="0"/>
          <ac:cxnSpMkLst>
            <pc:docMk/>
            <pc:sldMk cId="0" sldId="256"/>
            <ac:cxnSpMk id="180" creationId="{00000000-0000-0000-0000-000000000000}"/>
          </ac:cxnSpMkLst>
        </pc:cxnChg>
      </pc:sldChg>
    </pc:docChg>
  </pc:docChgLst>
  <pc:docChgLst>
    <pc:chgData name="Jayasinghe D.T. it19075754" userId="S::it19075754@my.sliit.lk::0928ed96-6b6e-4465-a8f5-ae4f5c0fc376" providerId="AD" clId="Web-{9AEB9EE6-BF9A-A63B-A40A-7DFEAB8477CD}"/>
    <pc:docChg chg="modSld">
      <pc:chgData name="Jayasinghe D.T. it19075754" userId="S::it19075754@my.sliit.lk::0928ed96-6b6e-4465-a8f5-ae4f5c0fc376" providerId="AD" clId="Web-{9AEB9EE6-BF9A-A63B-A40A-7DFEAB8477CD}" dt="2022-10-09T09:13:13.541" v="5" actId="20577"/>
      <pc:docMkLst>
        <pc:docMk/>
      </pc:docMkLst>
      <pc:sldChg chg="modSp">
        <pc:chgData name="Jayasinghe D.T. it19075754" userId="S::it19075754@my.sliit.lk::0928ed96-6b6e-4465-a8f5-ae4f5c0fc376" providerId="AD" clId="Web-{9AEB9EE6-BF9A-A63B-A40A-7DFEAB8477CD}" dt="2022-10-09T09:13:13.541" v="5" actId="20577"/>
        <pc:sldMkLst>
          <pc:docMk/>
          <pc:sldMk cId="447277014" sldId="491"/>
        </pc:sldMkLst>
        <pc:spChg chg="mod">
          <ac:chgData name="Jayasinghe D.T. it19075754" userId="S::it19075754@my.sliit.lk::0928ed96-6b6e-4465-a8f5-ae4f5c0fc376" providerId="AD" clId="Web-{9AEB9EE6-BF9A-A63B-A40A-7DFEAB8477CD}" dt="2022-10-09T09:13:13.541" v="5" actId="20577"/>
          <ac:spMkLst>
            <pc:docMk/>
            <pc:sldMk cId="447277014" sldId="491"/>
            <ac:spMk id="2" creationId="{400FFCB7-EC63-495B-9ED3-9E3A0892BB67}"/>
          </ac:spMkLst>
        </pc:spChg>
        <pc:spChg chg="mod">
          <ac:chgData name="Jayasinghe D.T. it19075754" userId="S::it19075754@my.sliit.lk::0928ed96-6b6e-4465-a8f5-ae4f5c0fc376" providerId="AD" clId="Web-{9AEB9EE6-BF9A-A63B-A40A-7DFEAB8477CD}" dt="2022-10-09T09:11:27.304" v="3" actId="20577"/>
          <ac:spMkLst>
            <pc:docMk/>
            <pc:sldMk cId="447277014" sldId="491"/>
            <ac:spMk id="9" creationId="{3EC27FD2-43D6-4296-BD9D-24B90580FA13}"/>
          </ac:spMkLst>
        </pc:spChg>
        <pc:spChg chg="mod">
          <ac:chgData name="Jayasinghe D.T. it19075754" userId="S::it19075754@my.sliit.lk::0928ed96-6b6e-4465-a8f5-ae4f5c0fc376" providerId="AD" clId="Web-{9AEB9EE6-BF9A-A63B-A40A-7DFEAB8477CD}" dt="2022-10-09T09:12:59.119" v="4" actId="20577"/>
          <ac:spMkLst>
            <pc:docMk/>
            <pc:sldMk cId="447277014" sldId="491"/>
            <ac:spMk id="10" creationId="{54AE88D1-97C1-4B2D-8342-D763D2EB97EA}"/>
          </ac:spMkLst>
        </pc:spChg>
      </pc:sldChg>
    </pc:docChg>
  </pc:docChgLst>
  <pc:docChgLst>
    <pc:chgData name="Jayasinghe D.T. it19075754" userId="S::it19075754@my.sliit.lk::0928ed96-6b6e-4465-a8f5-ae4f5c0fc376" providerId="AD" clId="Web-{35961D80-B5EE-2B17-7F25-687EB8058554}"/>
    <pc:docChg chg="modSld">
      <pc:chgData name="Jayasinghe D.T. it19075754" userId="S::it19075754@my.sliit.lk::0928ed96-6b6e-4465-a8f5-ae4f5c0fc376" providerId="AD" clId="Web-{35961D80-B5EE-2B17-7F25-687EB8058554}" dt="2022-10-09T06:17:59.841" v="1"/>
      <pc:docMkLst>
        <pc:docMk/>
      </pc:docMkLst>
      <pc:sldChg chg="addSp modSp">
        <pc:chgData name="Jayasinghe D.T. it19075754" userId="S::it19075754@my.sliit.lk::0928ed96-6b6e-4465-a8f5-ae4f5c0fc376" providerId="AD" clId="Web-{35961D80-B5EE-2B17-7F25-687EB8058554}" dt="2022-10-09T06:17:59.841" v="1"/>
        <pc:sldMkLst>
          <pc:docMk/>
          <pc:sldMk cId="3029699029" sldId="373"/>
        </pc:sldMkLst>
        <pc:spChg chg="add">
          <ac:chgData name="Jayasinghe D.T. it19075754" userId="S::it19075754@my.sliit.lk::0928ed96-6b6e-4465-a8f5-ae4f5c0fc376" providerId="AD" clId="Web-{35961D80-B5EE-2B17-7F25-687EB8058554}" dt="2022-10-09T06:17:59.841" v="1"/>
          <ac:spMkLst>
            <pc:docMk/>
            <pc:sldMk cId="3029699029" sldId="373"/>
            <ac:spMk id="4" creationId="{679688DB-9F76-EC72-F62F-5E0FC127E97E}"/>
          </ac:spMkLst>
        </pc:spChg>
        <pc:spChg chg="mod">
          <ac:chgData name="Jayasinghe D.T. it19075754" userId="S::it19075754@my.sliit.lk::0928ed96-6b6e-4465-a8f5-ae4f5c0fc376" providerId="AD" clId="Web-{35961D80-B5EE-2B17-7F25-687EB8058554}" dt="2022-10-09T06:17:38.340" v="0" actId="1076"/>
          <ac:spMkLst>
            <pc:docMk/>
            <pc:sldMk cId="3029699029" sldId="373"/>
            <ac:spMk id="7" creationId="{CD24150E-0C62-4123-AAAD-6E5E3921C2FF}"/>
          </ac:spMkLst>
        </pc:spChg>
      </pc:sldChg>
    </pc:docChg>
  </pc:docChgLst>
  <pc:docChgLst>
    <pc:chgData name="Sakalasooriya S.A.H.A. it19051208" userId="ab126861-2685-40ae-adf0-2ca4170842d6" providerId="ADAL" clId="{8872A5D7-9A0C-4C8D-A2BF-118791B13C35}"/>
    <pc:docChg chg="undo redo custSel addSld delSld modSld modMainMaster addSection modSection">
      <pc:chgData name="Sakalasooriya S.A.H.A. it19051208" userId="ab126861-2685-40ae-adf0-2ca4170842d6" providerId="ADAL" clId="{8872A5D7-9A0C-4C8D-A2BF-118791B13C35}" dt="2022-10-09T14:49:56.356" v="1212" actId="1076"/>
      <pc:docMkLst>
        <pc:docMk/>
      </pc:docMkLst>
      <pc:sldChg chg="addSp delSp mod">
        <pc:chgData name="Sakalasooriya S.A.H.A. it19051208" userId="ab126861-2685-40ae-adf0-2ca4170842d6" providerId="ADAL" clId="{8872A5D7-9A0C-4C8D-A2BF-118791B13C35}" dt="2022-10-09T05:58:32.795" v="14" actId="22"/>
        <pc:sldMkLst>
          <pc:docMk/>
          <pc:sldMk cId="0" sldId="256"/>
        </pc:sldMkLst>
        <pc:spChg chg="add del">
          <ac:chgData name="Sakalasooriya S.A.H.A. it19051208" userId="ab126861-2685-40ae-adf0-2ca4170842d6" providerId="ADAL" clId="{8872A5D7-9A0C-4C8D-A2BF-118791B13C35}" dt="2022-10-09T05:58:32.795" v="14" actId="22"/>
          <ac:spMkLst>
            <pc:docMk/>
            <pc:sldMk cId="0" sldId="256"/>
            <ac:spMk id="3" creationId="{18FA92B1-DC1B-F495-D8AC-A2CCBE10D468}"/>
          </ac:spMkLst>
        </pc:spChg>
      </pc:sldChg>
      <pc:sldChg chg="del">
        <pc:chgData name="Sakalasooriya S.A.H.A. it19051208" userId="ab126861-2685-40ae-adf0-2ca4170842d6" providerId="ADAL" clId="{8872A5D7-9A0C-4C8D-A2BF-118791B13C35}" dt="2022-10-09T06:47:25.647" v="107" actId="47"/>
        <pc:sldMkLst>
          <pc:docMk/>
          <pc:sldMk cId="0" sldId="262"/>
        </pc:sldMkLst>
      </pc:sldChg>
      <pc:sldChg chg="add del setBg">
        <pc:chgData name="Sakalasooriya S.A.H.A. it19051208" userId="ab126861-2685-40ae-adf0-2ca4170842d6" providerId="ADAL" clId="{8872A5D7-9A0C-4C8D-A2BF-118791B13C35}" dt="2022-10-09T07:34:15.797" v="277" actId="47"/>
        <pc:sldMkLst>
          <pc:docMk/>
          <pc:sldMk cId="2293460642" sldId="265"/>
        </pc:sldMkLst>
      </pc:sldChg>
      <pc:sldChg chg="modSp mod">
        <pc:chgData name="Sakalasooriya S.A.H.A. it19051208" userId="ab126861-2685-40ae-adf0-2ca4170842d6" providerId="ADAL" clId="{8872A5D7-9A0C-4C8D-A2BF-118791B13C35}" dt="2022-10-09T10:09:28.165" v="727" actId="14100"/>
        <pc:sldMkLst>
          <pc:docMk/>
          <pc:sldMk cId="407009341" sldId="286"/>
        </pc:sldMkLst>
        <pc:spChg chg="mod">
          <ac:chgData name="Sakalasooriya S.A.H.A. it19051208" userId="ab126861-2685-40ae-adf0-2ca4170842d6" providerId="ADAL" clId="{8872A5D7-9A0C-4C8D-A2BF-118791B13C35}" dt="2022-10-09T10:09:28.165" v="727" actId="14100"/>
          <ac:spMkLst>
            <pc:docMk/>
            <pc:sldMk cId="407009341" sldId="286"/>
            <ac:spMk id="30" creationId="{7039D8CF-317A-8AF0-E9D1-6A737F08F72E}"/>
          </ac:spMkLst>
        </pc:spChg>
      </pc:sldChg>
      <pc:sldChg chg="del">
        <pc:chgData name="Sakalasooriya S.A.H.A. it19051208" userId="ab126861-2685-40ae-adf0-2ca4170842d6" providerId="ADAL" clId="{8872A5D7-9A0C-4C8D-A2BF-118791B13C35}" dt="2022-10-09T06:01:35.507" v="27" actId="2696"/>
        <pc:sldMkLst>
          <pc:docMk/>
          <pc:sldMk cId="995328143" sldId="295"/>
        </pc:sldMkLst>
      </pc:sldChg>
      <pc:sldChg chg="add">
        <pc:chgData name="Sakalasooriya S.A.H.A. it19051208" userId="ab126861-2685-40ae-adf0-2ca4170842d6" providerId="ADAL" clId="{8872A5D7-9A0C-4C8D-A2BF-118791B13C35}" dt="2022-10-09T06:01:42.156" v="28"/>
        <pc:sldMkLst>
          <pc:docMk/>
          <pc:sldMk cId="1594690199" sldId="295"/>
        </pc:sldMkLst>
      </pc:sldChg>
      <pc:sldChg chg="add">
        <pc:chgData name="Sakalasooriya S.A.H.A. it19051208" userId="ab126861-2685-40ae-adf0-2ca4170842d6" providerId="ADAL" clId="{8872A5D7-9A0C-4C8D-A2BF-118791B13C35}" dt="2022-10-09T06:01:42.156" v="28"/>
        <pc:sldMkLst>
          <pc:docMk/>
          <pc:sldMk cId="2179321557" sldId="308"/>
        </pc:sldMkLst>
      </pc:sldChg>
      <pc:sldChg chg="del">
        <pc:chgData name="Sakalasooriya S.A.H.A. it19051208" userId="ab126861-2685-40ae-adf0-2ca4170842d6" providerId="ADAL" clId="{8872A5D7-9A0C-4C8D-A2BF-118791B13C35}" dt="2022-10-09T06:01:35.507" v="27" actId="2696"/>
        <pc:sldMkLst>
          <pc:docMk/>
          <pc:sldMk cId="3692751388" sldId="308"/>
        </pc:sldMkLst>
      </pc:sldChg>
      <pc:sldChg chg="addSp delSp modSp add mod setBg">
        <pc:chgData name="Sakalasooriya S.A.H.A. it19051208" userId="ab126861-2685-40ae-adf0-2ca4170842d6" providerId="ADAL" clId="{8872A5D7-9A0C-4C8D-A2BF-118791B13C35}" dt="2022-10-09T13:19:46.486" v="937"/>
        <pc:sldMkLst>
          <pc:docMk/>
          <pc:sldMk cId="1340891514" sldId="338"/>
        </pc:sldMkLst>
        <pc:spChg chg="mod">
          <ac:chgData name="Sakalasooriya S.A.H.A. it19051208" userId="ab126861-2685-40ae-adf0-2ca4170842d6" providerId="ADAL" clId="{8872A5D7-9A0C-4C8D-A2BF-118791B13C35}" dt="2022-10-09T13:19:46.486" v="937"/>
          <ac:spMkLst>
            <pc:docMk/>
            <pc:sldMk cId="1340891514" sldId="338"/>
            <ac:spMk id="2" creationId="{400FFCB7-EC63-495B-9ED3-9E3A0892BB67}"/>
          </ac:spMkLst>
        </pc:spChg>
        <pc:spChg chg="add mod ord">
          <ac:chgData name="Sakalasooriya S.A.H.A. it19051208" userId="ab126861-2685-40ae-adf0-2ca4170842d6" providerId="ADAL" clId="{8872A5D7-9A0C-4C8D-A2BF-118791B13C35}" dt="2022-10-09T13:11:04.892" v="919" actId="14100"/>
          <ac:spMkLst>
            <pc:docMk/>
            <pc:sldMk cId="1340891514" sldId="338"/>
            <ac:spMk id="3" creationId="{A70B51D3-3CF8-1E8E-471D-5CD815DC45BB}"/>
          </ac:spMkLst>
        </pc:spChg>
        <pc:spChg chg="del mod">
          <ac:chgData name="Sakalasooriya S.A.H.A. it19051208" userId="ab126861-2685-40ae-adf0-2ca4170842d6" providerId="ADAL" clId="{8872A5D7-9A0C-4C8D-A2BF-118791B13C35}" dt="2022-10-09T07:02:45.851" v="133" actId="478"/>
          <ac:spMkLst>
            <pc:docMk/>
            <pc:sldMk cId="1340891514" sldId="338"/>
            <ac:spMk id="3" creationId="{FFC5C66A-7111-CBB9-BCED-FFCFD40351A8}"/>
          </ac:spMkLst>
        </pc:spChg>
        <pc:spChg chg="mod">
          <ac:chgData name="Sakalasooriya S.A.H.A. it19051208" userId="ab126861-2685-40ae-adf0-2ca4170842d6" providerId="ADAL" clId="{8872A5D7-9A0C-4C8D-A2BF-118791B13C35}" dt="2022-10-09T13:08:43.444" v="893" actId="1076"/>
          <ac:spMkLst>
            <pc:docMk/>
            <pc:sldMk cId="1340891514" sldId="338"/>
            <ac:spMk id="4" creationId="{AFE2880C-5800-4BF9-80CA-1E5F7B31A5A6}"/>
          </ac:spMkLst>
        </pc:spChg>
        <pc:spChg chg="mod">
          <ac:chgData name="Sakalasooriya S.A.H.A. it19051208" userId="ab126861-2685-40ae-adf0-2ca4170842d6" providerId="ADAL" clId="{8872A5D7-9A0C-4C8D-A2BF-118791B13C35}" dt="2022-10-09T13:05:17.252" v="887" actId="1076"/>
          <ac:spMkLst>
            <pc:docMk/>
            <pc:sldMk cId="1340891514" sldId="338"/>
            <ac:spMk id="5" creationId="{2703E45C-831C-4C69-85C3-16FF9C97B4A0}"/>
          </ac:spMkLst>
        </pc:spChg>
        <pc:spChg chg="del">
          <ac:chgData name="Sakalasooriya S.A.H.A. it19051208" userId="ab126861-2685-40ae-adf0-2ca4170842d6" providerId="ADAL" clId="{8872A5D7-9A0C-4C8D-A2BF-118791B13C35}" dt="2022-10-09T07:01:39.264" v="127" actId="478"/>
          <ac:spMkLst>
            <pc:docMk/>
            <pc:sldMk cId="1340891514" sldId="338"/>
            <ac:spMk id="6" creationId="{3E6C1BDD-9D78-DDB5-2246-B80458C3651C}"/>
          </ac:spMkLst>
        </pc:spChg>
        <pc:spChg chg="add mod">
          <ac:chgData name="Sakalasooriya S.A.H.A. it19051208" userId="ab126861-2685-40ae-adf0-2ca4170842d6" providerId="ADAL" clId="{8872A5D7-9A0C-4C8D-A2BF-118791B13C35}" dt="2022-10-09T13:11:01.203" v="918" actId="14100"/>
          <ac:spMkLst>
            <pc:docMk/>
            <pc:sldMk cId="1340891514" sldId="338"/>
            <ac:spMk id="6" creationId="{4D309E17-9E1C-61A8-14C1-BDF0AC675429}"/>
          </ac:spMkLst>
        </pc:spChg>
        <pc:spChg chg="add del mod">
          <ac:chgData name="Sakalasooriya S.A.H.A. it19051208" userId="ab126861-2685-40ae-adf0-2ca4170842d6" providerId="ADAL" clId="{8872A5D7-9A0C-4C8D-A2BF-118791B13C35}" dt="2022-10-09T07:43:03.928" v="312" actId="478"/>
          <ac:spMkLst>
            <pc:docMk/>
            <pc:sldMk cId="1340891514" sldId="338"/>
            <ac:spMk id="15" creationId="{F92D2EB8-D915-1179-664F-A25A9E2869BE}"/>
          </ac:spMkLst>
        </pc:spChg>
        <pc:picChg chg="del">
          <ac:chgData name="Sakalasooriya S.A.H.A. it19051208" userId="ab126861-2685-40ae-adf0-2ca4170842d6" providerId="ADAL" clId="{8872A5D7-9A0C-4C8D-A2BF-118791B13C35}" dt="2022-10-09T09:26:37.399" v="590" actId="478"/>
          <ac:picMkLst>
            <pc:docMk/>
            <pc:sldMk cId="1340891514" sldId="338"/>
            <ac:picMk id="7" creationId="{74710CF9-B81E-CA74-6664-5337F0B72A80}"/>
          </ac:picMkLst>
        </pc:picChg>
        <pc:picChg chg="del">
          <ac:chgData name="Sakalasooriya S.A.H.A. it19051208" userId="ab126861-2685-40ae-adf0-2ca4170842d6" providerId="ADAL" clId="{8872A5D7-9A0C-4C8D-A2BF-118791B13C35}" dt="2022-10-09T09:26:38.293" v="591" actId="478"/>
          <ac:picMkLst>
            <pc:docMk/>
            <pc:sldMk cId="1340891514" sldId="338"/>
            <ac:picMk id="8" creationId="{6BCF9526-5AFF-F378-4FD7-FA397D3F92F9}"/>
          </ac:picMkLst>
        </pc:picChg>
        <pc:picChg chg="del">
          <ac:chgData name="Sakalasooriya S.A.H.A. it19051208" userId="ab126861-2685-40ae-adf0-2ca4170842d6" providerId="ADAL" clId="{8872A5D7-9A0C-4C8D-A2BF-118791B13C35}" dt="2022-10-09T09:26:40.181" v="593" actId="478"/>
          <ac:picMkLst>
            <pc:docMk/>
            <pc:sldMk cId="1340891514" sldId="338"/>
            <ac:picMk id="9" creationId="{B4D050F6-EA5B-EB94-0DDB-EEFA98777F6E}"/>
          </ac:picMkLst>
        </pc:picChg>
        <pc:picChg chg="del">
          <ac:chgData name="Sakalasooriya S.A.H.A. it19051208" userId="ab126861-2685-40ae-adf0-2ca4170842d6" providerId="ADAL" clId="{8872A5D7-9A0C-4C8D-A2BF-118791B13C35}" dt="2022-10-09T09:26:34.240" v="588" actId="478"/>
          <ac:picMkLst>
            <pc:docMk/>
            <pc:sldMk cId="1340891514" sldId="338"/>
            <ac:picMk id="12" creationId="{154B12D3-3C7D-4662-AF8C-7DAEA6F07653}"/>
          </ac:picMkLst>
        </pc:picChg>
        <pc:picChg chg="add del mod">
          <ac:chgData name="Sakalasooriya S.A.H.A. it19051208" userId="ab126861-2685-40ae-adf0-2ca4170842d6" providerId="ADAL" clId="{8872A5D7-9A0C-4C8D-A2BF-118791B13C35}" dt="2022-10-09T13:04:53.899" v="881" actId="478"/>
          <ac:picMkLst>
            <pc:docMk/>
            <pc:sldMk cId="1340891514" sldId="338"/>
            <ac:picMk id="17" creationId="{FEABF41A-3FB2-807F-386F-1665EAB959DE}"/>
          </ac:picMkLst>
        </pc:picChg>
        <pc:picChg chg="add del mod">
          <ac:chgData name="Sakalasooriya S.A.H.A. it19051208" userId="ab126861-2685-40ae-adf0-2ca4170842d6" providerId="ADAL" clId="{8872A5D7-9A0C-4C8D-A2BF-118791B13C35}" dt="2022-10-09T13:04:54.763" v="882" actId="478"/>
          <ac:picMkLst>
            <pc:docMk/>
            <pc:sldMk cId="1340891514" sldId="338"/>
            <ac:picMk id="19" creationId="{81190173-837D-2E88-43D7-2A73FB429B7C}"/>
          </ac:picMkLst>
        </pc:picChg>
        <pc:picChg chg="add del mod modCrop">
          <ac:chgData name="Sakalasooriya S.A.H.A. it19051208" userId="ab126861-2685-40ae-adf0-2ca4170842d6" providerId="ADAL" clId="{8872A5D7-9A0C-4C8D-A2BF-118791B13C35}" dt="2022-10-09T13:04:55.405" v="883" actId="478"/>
          <ac:picMkLst>
            <pc:docMk/>
            <pc:sldMk cId="1340891514" sldId="338"/>
            <ac:picMk id="21" creationId="{6BA7D8C2-11A3-2957-A1FE-4DE37FCCFCAC}"/>
          </ac:picMkLst>
        </pc:picChg>
        <pc:picChg chg="add mod">
          <ac:chgData name="Sakalasooriya S.A.H.A. it19051208" userId="ab126861-2685-40ae-adf0-2ca4170842d6" providerId="ADAL" clId="{8872A5D7-9A0C-4C8D-A2BF-118791B13C35}" dt="2022-10-09T13:08:37.339" v="892" actId="1076"/>
          <ac:picMkLst>
            <pc:docMk/>
            <pc:sldMk cId="1340891514" sldId="338"/>
            <ac:picMk id="2050" creationId="{8FCD60EA-DBFC-B737-210F-C3B8A25151F6}"/>
          </ac:picMkLst>
        </pc:picChg>
        <pc:picChg chg="add mod">
          <ac:chgData name="Sakalasooriya S.A.H.A. it19051208" userId="ab126861-2685-40ae-adf0-2ca4170842d6" providerId="ADAL" clId="{8872A5D7-9A0C-4C8D-A2BF-118791B13C35}" dt="2022-10-09T13:09:06.243" v="898" actId="1076"/>
          <ac:picMkLst>
            <pc:docMk/>
            <pc:sldMk cId="1340891514" sldId="338"/>
            <ac:picMk id="2052" creationId="{0784DDCA-FF90-363D-DDFE-2D21B5A9671B}"/>
          </ac:picMkLst>
        </pc:picChg>
        <pc:cxnChg chg="del mod">
          <ac:chgData name="Sakalasooriya S.A.H.A. it19051208" userId="ab126861-2685-40ae-adf0-2ca4170842d6" providerId="ADAL" clId="{8872A5D7-9A0C-4C8D-A2BF-118791B13C35}" dt="2022-10-09T09:26:39.596" v="592" actId="478"/>
          <ac:cxnSpMkLst>
            <pc:docMk/>
            <pc:sldMk cId="1340891514" sldId="338"/>
            <ac:cxnSpMk id="10" creationId="{7F318049-039D-EBD6-259E-7641841F6E79}"/>
          </ac:cxnSpMkLst>
        </pc:cxnChg>
        <pc:cxnChg chg="del mod">
          <ac:chgData name="Sakalasooriya S.A.H.A. it19051208" userId="ab126861-2685-40ae-adf0-2ca4170842d6" providerId="ADAL" clId="{8872A5D7-9A0C-4C8D-A2BF-118791B13C35}" dt="2022-10-09T09:26:41.069" v="594" actId="478"/>
          <ac:cxnSpMkLst>
            <pc:docMk/>
            <pc:sldMk cId="1340891514" sldId="338"/>
            <ac:cxnSpMk id="11" creationId="{360806C3-CEA5-403E-4354-21F2FA49A4C0}"/>
          </ac:cxnSpMkLst>
        </pc:cxnChg>
        <pc:cxnChg chg="del mod">
          <ac:chgData name="Sakalasooriya S.A.H.A. it19051208" userId="ab126861-2685-40ae-adf0-2ca4170842d6" providerId="ADAL" clId="{8872A5D7-9A0C-4C8D-A2BF-118791B13C35}" dt="2022-10-09T09:26:35.732" v="589" actId="478"/>
          <ac:cxnSpMkLst>
            <pc:docMk/>
            <pc:sldMk cId="1340891514" sldId="338"/>
            <ac:cxnSpMk id="13" creationId="{D78F9C69-FC2A-4C71-80C1-427E916DF1FC}"/>
          </ac:cxnSpMkLst>
        </pc:cxnChg>
      </pc:sldChg>
      <pc:sldChg chg="modSp add mod setBg">
        <pc:chgData name="Sakalasooriya S.A.H.A. it19051208" userId="ab126861-2685-40ae-adf0-2ca4170842d6" providerId="ADAL" clId="{8872A5D7-9A0C-4C8D-A2BF-118791B13C35}" dt="2022-10-09T08:29:52.534" v="392" actId="207"/>
        <pc:sldMkLst>
          <pc:docMk/>
          <pc:sldMk cId="1860506983" sldId="347"/>
        </pc:sldMkLst>
        <pc:spChg chg="mod">
          <ac:chgData name="Sakalasooriya S.A.H.A. it19051208" userId="ab126861-2685-40ae-adf0-2ca4170842d6" providerId="ADAL" clId="{8872A5D7-9A0C-4C8D-A2BF-118791B13C35}" dt="2022-10-09T08:29:34.037" v="388" actId="207"/>
          <ac:spMkLst>
            <pc:docMk/>
            <pc:sldMk cId="1860506983" sldId="347"/>
            <ac:spMk id="3" creationId="{765F2D11-3C15-4F3C-E4AD-55FCCF39651C}"/>
          </ac:spMkLst>
        </pc:spChg>
        <pc:spChg chg="mod">
          <ac:chgData name="Sakalasooriya S.A.H.A. it19051208" userId="ab126861-2685-40ae-adf0-2ca4170842d6" providerId="ADAL" clId="{8872A5D7-9A0C-4C8D-A2BF-118791B13C35}" dt="2022-10-09T08:29:26.298" v="387" actId="207"/>
          <ac:spMkLst>
            <pc:docMk/>
            <pc:sldMk cId="1860506983" sldId="347"/>
            <ac:spMk id="4" creationId="{97B14384-C71F-73ED-9A7B-20D0E0EDC41B}"/>
          </ac:spMkLst>
        </pc:spChg>
        <pc:spChg chg="mod">
          <ac:chgData name="Sakalasooriya S.A.H.A. it19051208" userId="ab126861-2685-40ae-adf0-2ca4170842d6" providerId="ADAL" clId="{8872A5D7-9A0C-4C8D-A2BF-118791B13C35}" dt="2022-10-09T08:29:43.061" v="389" actId="207"/>
          <ac:spMkLst>
            <pc:docMk/>
            <pc:sldMk cId="1860506983" sldId="347"/>
            <ac:spMk id="5" creationId="{C9E42182-DEE2-DB83-DC3A-1586FE1FAB59}"/>
          </ac:spMkLst>
        </pc:spChg>
        <pc:spChg chg="mod">
          <ac:chgData name="Sakalasooriya S.A.H.A. it19051208" userId="ab126861-2685-40ae-adf0-2ca4170842d6" providerId="ADAL" clId="{8872A5D7-9A0C-4C8D-A2BF-118791B13C35}" dt="2022-10-09T08:29:50.445" v="391" actId="207"/>
          <ac:spMkLst>
            <pc:docMk/>
            <pc:sldMk cId="1860506983" sldId="347"/>
            <ac:spMk id="11" creationId="{58632FE0-5E10-4E2D-9570-FCBA17E1C591}"/>
          </ac:spMkLst>
        </pc:spChg>
        <pc:spChg chg="mod">
          <ac:chgData name="Sakalasooriya S.A.H.A. it19051208" userId="ab126861-2685-40ae-adf0-2ca4170842d6" providerId="ADAL" clId="{8872A5D7-9A0C-4C8D-A2BF-118791B13C35}" dt="2022-10-09T08:29:48.307" v="390" actId="207"/>
          <ac:spMkLst>
            <pc:docMk/>
            <pc:sldMk cId="1860506983" sldId="347"/>
            <ac:spMk id="12" creationId="{F0186FAD-13F3-4501-80FA-B96CA361856E}"/>
          </ac:spMkLst>
        </pc:spChg>
        <pc:spChg chg="mod">
          <ac:chgData name="Sakalasooriya S.A.H.A. it19051208" userId="ab126861-2685-40ae-adf0-2ca4170842d6" providerId="ADAL" clId="{8872A5D7-9A0C-4C8D-A2BF-118791B13C35}" dt="2022-10-09T08:29:52.534" v="392" actId="207"/>
          <ac:spMkLst>
            <pc:docMk/>
            <pc:sldMk cId="1860506983" sldId="347"/>
            <ac:spMk id="13" creationId="{E547753E-1BEF-4DAF-8214-8CE5E2F1AFFB}"/>
          </ac:spMkLst>
        </pc:spChg>
      </pc:sldChg>
      <pc:sldChg chg="modSp add mod setBg">
        <pc:chgData name="Sakalasooriya S.A.H.A. it19051208" userId="ab126861-2685-40ae-adf0-2ca4170842d6" providerId="ADAL" clId="{8872A5D7-9A0C-4C8D-A2BF-118791B13C35}" dt="2022-10-09T08:52:54.348" v="458" actId="27636"/>
        <pc:sldMkLst>
          <pc:docMk/>
          <pc:sldMk cId="679630854" sldId="348"/>
        </pc:sldMkLst>
        <pc:spChg chg="mod">
          <ac:chgData name="Sakalasooriya S.A.H.A. it19051208" userId="ab126861-2685-40ae-adf0-2ca4170842d6" providerId="ADAL" clId="{8872A5D7-9A0C-4C8D-A2BF-118791B13C35}" dt="2022-10-09T08:52:54.348" v="458" actId="27636"/>
          <ac:spMkLst>
            <pc:docMk/>
            <pc:sldMk cId="679630854" sldId="348"/>
            <ac:spMk id="5" creationId="{614B3B4A-41E3-4B99-A856-54ACF5CCFFEF}"/>
          </ac:spMkLst>
        </pc:spChg>
        <pc:spChg chg="mod">
          <ac:chgData name="Sakalasooriya S.A.H.A. it19051208" userId="ab126861-2685-40ae-adf0-2ca4170842d6" providerId="ADAL" clId="{8872A5D7-9A0C-4C8D-A2BF-118791B13C35}" dt="2022-10-09T08:30:49.443" v="393" actId="207"/>
          <ac:spMkLst>
            <pc:docMk/>
            <pc:sldMk cId="679630854" sldId="348"/>
            <ac:spMk id="13" creationId="{FFBDD2E4-A6C9-42C2-A98D-B787E37E3336}"/>
          </ac:spMkLst>
        </pc:spChg>
        <pc:spChg chg="mod">
          <ac:chgData name="Sakalasooriya S.A.H.A. it19051208" userId="ab126861-2685-40ae-adf0-2ca4170842d6" providerId="ADAL" clId="{8872A5D7-9A0C-4C8D-A2BF-118791B13C35}" dt="2022-10-09T08:30:55.284" v="395" actId="207"/>
          <ac:spMkLst>
            <pc:docMk/>
            <pc:sldMk cId="679630854" sldId="348"/>
            <ac:spMk id="14" creationId="{FA56E8C6-9236-4A37-B719-842105DC1E6F}"/>
          </ac:spMkLst>
        </pc:spChg>
        <pc:spChg chg="mod">
          <ac:chgData name="Sakalasooriya S.A.H.A. it19051208" userId="ab126861-2685-40ae-adf0-2ca4170842d6" providerId="ADAL" clId="{8872A5D7-9A0C-4C8D-A2BF-118791B13C35}" dt="2022-10-09T08:30:57.331" v="396" actId="207"/>
          <ac:spMkLst>
            <pc:docMk/>
            <pc:sldMk cId="679630854" sldId="348"/>
            <ac:spMk id="15" creationId="{AD0B9E4C-8FE7-4567-9A51-AE5E38B88FBA}"/>
          </ac:spMkLst>
        </pc:spChg>
        <pc:spChg chg="mod">
          <ac:chgData name="Sakalasooriya S.A.H.A. it19051208" userId="ab126861-2685-40ae-adf0-2ca4170842d6" providerId="ADAL" clId="{8872A5D7-9A0C-4C8D-A2BF-118791B13C35}" dt="2022-10-09T08:30:59.811" v="397" actId="207"/>
          <ac:spMkLst>
            <pc:docMk/>
            <pc:sldMk cId="679630854" sldId="348"/>
            <ac:spMk id="16" creationId="{FA268A8C-6FDB-49B8-8BEE-128841F99D1A}"/>
          </ac:spMkLst>
        </pc:spChg>
        <pc:spChg chg="mod">
          <ac:chgData name="Sakalasooriya S.A.H.A. it19051208" userId="ab126861-2685-40ae-adf0-2ca4170842d6" providerId="ADAL" clId="{8872A5D7-9A0C-4C8D-A2BF-118791B13C35}" dt="2022-10-09T08:30:52.130" v="394" actId="207"/>
          <ac:spMkLst>
            <pc:docMk/>
            <pc:sldMk cId="679630854" sldId="348"/>
            <ac:spMk id="33" creationId="{5320EB76-42D7-4496-9F47-344F42A1F98F}"/>
          </ac:spMkLst>
        </pc:spChg>
        <pc:spChg chg="mod">
          <ac:chgData name="Sakalasooriya S.A.H.A. it19051208" userId="ab126861-2685-40ae-adf0-2ca4170842d6" providerId="ADAL" clId="{8872A5D7-9A0C-4C8D-A2BF-118791B13C35}" dt="2022-10-09T08:31:04.456" v="398" actId="207"/>
          <ac:spMkLst>
            <pc:docMk/>
            <pc:sldMk cId="679630854" sldId="348"/>
            <ac:spMk id="79" creationId="{A0A125A0-A69B-FD1A-6870-ED763D5BEE6B}"/>
          </ac:spMkLst>
        </pc:spChg>
        <pc:spChg chg="mod">
          <ac:chgData name="Sakalasooriya S.A.H.A. it19051208" userId="ab126861-2685-40ae-adf0-2ca4170842d6" providerId="ADAL" clId="{8872A5D7-9A0C-4C8D-A2BF-118791B13C35}" dt="2022-10-09T08:31:04.456" v="398" actId="207"/>
          <ac:spMkLst>
            <pc:docMk/>
            <pc:sldMk cId="679630854" sldId="348"/>
            <ac:spMk id="80" creationId="{0BD9CBED-7963-6D43-DFA3-6D49D28F78D6}"/>
          </ac:spMkLst>
        </pc:spChg>
        <pc:spChg chg="mod">
          <ac:chgData name="Sakalasooriya S.A.H.A. it19051208" userId="ab126861-2685-40ae-adf0-2ca4170842d6" providerId="ADAL" clId="{8872A5D7-9A0C-4C8D-A2BF-118791B13C35}" dt="2022-10-09T08:31:04.456" v="398" actId="207"/>
          <ac:spMkLst>
            <pc:docMk/>
            <pc:sldMk cId="679630854" sldId="348"/>
            <ac:spMk id="81" creationId="{DE1F97DB-19AD-E47A-91B0-F7B098D9C051}"/>
          </ac:spMkLst>
        </pc:spChg>
        <pc:spChg chg="mod">
          <ac:chgData name="Sakalasooriya S.A.H.A. it19051208" userId="ab126861-2685-40ae-adf0-2ca4170842d6" providerId="ADAL" clId="{8872A5D7-9A0C-4C8D-A2BF-118791B13C35}" dt="2022-10-09T08:31:04.456" v="398" actId="207"/>
          <ac:spMkLst>
            <pc:docMk/>
            <pc:sldMk cId="679630854" sldId="348"/>
            <ac:spMk id="82" creationId="{2F25DF63-6E19-52F9-D77B-11C254A7B4DA}"/>
          </ac:spMkLst>
        </pc:spChg>
        <pc:spChg chg="mod">
          <ac:chgData name="Sakalasooriya S.A.H.A. it19051208" userId="ab126861-2685-40ae-adf0-2ca4170842d6" providerId="ADAL" clId="{8872A5D7-9A0C-4C8D-A2BF-118791B13C35}" dt="2022-10-09T08:31:04.456" v="398" actId="207"/>
          <ac:spMkLst>
            <pc:docMk/>
            <pc:sldMk cId="679630854" sldId="348"/>
            <ac:spMk id="83" creationId="{46F4B388-CC7F-D938-B377-5846A25E56A2}"/>
          </ac:spMkLst>
        </pc:spChg>
        <pc:spChg chg="mod">
          <ac:chgData name="Sakalasooriya S.A.H.A. it19051208" userId="ab126861-2685-40ae-adf0-2ca4170842d6" providerId="ADAL" clId="{8872A5D7-9A0C-4C8D-A2BF-118791B13C35}" dt="2022-10-09T08:31:04.456" v="398" actId="207"/>
          <ac:spMkLst>
            <pc:docMk/>
            <pc:sldMk cId="679630854" sldId="348"/>
            <ac:spMk id="84" creationId="{A27734A2-90E1-4836-BF79-AA32B1B2FEF6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6:44:46.765" v="104" actId="207"/>
        <pc:sldMkLst>
          <pc:docMk/>
          <pc:sldMk cId="2805459975" sldId="354"/>
        </pc:sldMkLst>
        <pc:spChg chg="mod">
          <ac:chgData name="Sakalasooriya S.A.H.A. it19051208" userId="ab126861-2685-40ae-adf0-2ca4170842d6" providerId="ADAL" clId="{8872A5D7-9A0C-4C8D-A2BF-118791B13C35}" dt="2022-10-09T06:44:46.765" v="104" actId="207"/>
          <ac:spMkLst>
            <pc:docMk/>
            <pc:sldMk cId="2805459975" sldId="354"/>
            <ac:spMk id="2" creationId="{400FFCB7-EC63-495B-9ED3-9E3A0892BB67}"/>
          </ac:spMkLst>
        </pc:spChg>
        <pc:spChg chg="mod">
          <ac:chgData name="Sakalasooriya S.A.H.A. it19051208" userId="ab126861-2685-40ae-adf0-2ca4170842d6" providerId="ADAL" clId="{8872A5D7-9A0C-4C8D-A2BF-118791B13C35}" dt="2022-10-09T06:44:39.911" v="103" actId="207"/>
          <ac:spMkLst>
            <pc:docMk/>
            <pc:sldMk cId="2805459975" sldId="354"/>
            <ac:spMk id="3" creationId="{7EBE3555-8168-4DEE-B3B9-3186A75E168A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6:24:08.757" v="37" actId="27636"/>
        <pc:sldMkLst>
          <pc:docMk/>
          <pc:sldMk cId="1073087918" sldId="355"/>
        </pc:sldMkLst>
        <pc:spChg chg="mod">
          <ac:chgData name="Sakalasooriya S.A.H.A. it19051208" userId="ab126861-2685-40ae-adf0-2ca4170842d6" providerId="ADAL" clId="{8872A5D7-9A0C-4C8D-A2BF-118791B13C35}" dt="2022-10-09T06:24:08.757" v="37" actId="27636"/>
          <ac:spMkLst>
            <pc:docMk/>
            <pc:sldMk cId="1073087918" sldId="355"/>
            <ac:spMk id="2" creationId="{400FFCB7-EC63-495B-9ED3-9E3A0892BB67}"/>
          </ac:spMkLst>
        </pc:spChg>
      </pc:sldChg>
      <pc:sldChg chg="modSp add mod setBg">
        <pc:chgData name="Sakalasooriya S.A.H.A. it19051208" userId="ab126861-2685-40ae-adf0-2ca4170842d6" providerId="ADAL" clId="{8872A5D7-9A0C-4C8D-A2BF-118791B13C35}" dt="2022-10-09T08:35:56.079" v="411" actId="207"/>
        <pc:sldMkLst>
          <pc:docMk/>
          <pc:sldMk cId="3527799413" sldId="358"/>
        </pc:sldMkLst>
        <pc:spChg chg="mod">
          <ac:chgData name="Sakalasooriya S.A.H.A. it19051208" userId="ab126861-2685-40ae-adf0-2ca4170842d6" providerId="ADAL" clId="{8872A5D7-9A0C-4C8D-A2BF-118791B13C35}" dt="2022-10-09T08:35:52.021" v="410" actId="207"/>
          <ac:spMkLst>
            <pc:docMk/>
            <pc:sldMk cId="3527799413" sldId="358"/>
            <ac:spMk id="13" creationId="{75B7289D-2B32-4B72-8BF5-56B466FCF4CB}"/>
          </ac:spMkLst>
        </pc:spChg>
        <pc:spChg chg="mod">
          <ac:chgData name="Sakalasooriya S.A.H.A. it19051208" userId="ab126861-2685-40ae-adf0-2ca4170842d6" providerId="ADAL" clId="{8872A5D7-9A0C-4C8D-A2BF-118791B13C35}" dt="2022-10-09T08:35:56.079" v="411" actId="207"/>
          <ac:spMkLst>
            <pc:docMk/>
            <pc:sldMk cId="3527799413" sldId="358"/>
            <ac:spMk id="14" creationId="{97888B63-C685-417A-BF70-B9459741BE45}"/>
          </ac:spMkLst>
        </pc:spChg>
      </pc:sldChg>
      <pc:sldChg chg="modSp add mod setBg">
        <pc:chgData name="Sakalasooriya S.A.H.A. it19051208" userId="ab126861-2685-40ae-adf0-2ca4170842d6" providerId="ADAL" clId="{8872A5D7-9A0C-4C8D-A2BF-118791B13C35}" dt="2022-10-09T06:39:31.443" v="64" actId="20577"/>
        <pc:sldMkLst>
          <pc:docMk/>
          <pc:sldMk cId="3561664489" sldId="371"/>
        </pc:sldMkLst>
        <pc:spChg chg="mod">
          <ac:chgData name="Sakalasooriya S.A.H.A. it19051208" userId="ab126861-2685-40ae-adf0-2ca4170842d6" providerId="ADAL" clId="{8872A5D7-9A0C-4C8D-A2BF-118791B13C35}" dt="2022-10-09T06:39:31.443" v="64" actId="20577"/>
          <ac:spMkLst>
            <pc:docMk/>
            <pc:sldMk cId="3561664489" sldId="371"/>
            <ac:spMk id="9" creationId="{2999A55D-E9CF-2637-F037-FA89C247A0CD}"/>
          </ac:spMkLst>
        </pc:spChg>
        <pc:spChg chg="mod">
          <ac:chgData name="Sakalasooriya S.A.H.A. it19051208" userId="ab126861-2685-40ae-adf0-2ca4170842d6" providerId="ADAL" clId="{8872A5D7-9A0C-4C8D-A2BF-118791B13C35}" dt="2022-10-09T05:56:41.303" v="6" actId="108"/>
          <ac:spMkLst>
            <pc:docMk/>
            <pc:sldMk cId="3561664489" sldId="371"/>
            <ac:spMk id="15" creationId="{7855E186-48F3-4122-9697-EC2FE97B0D85}"/>
          </ac:spMkLst>
        </pc:spChg>
      </pc:sldChg>
      <pc:sldChg chg="modSp add mod setBg">
        <pc:chgData name="Sakalasooriya S.A.H.A. it19051208" userId="ab126861-2685-40ae-adf0-2ca4170842d6" providerId="ADAL" clId="{8872A5D7-9A0C-4C8D-A2BF-118791B13C35}" dt="2022-10-09T06:39:16.173" v="58" actId="20577"/>
        <pc:sldMkLst>
          <pc:docMk/>
          <pc:sldMk cId="3029699029" sldId="373"/>
        </pc:sldMkLst>
        <pc:spChg chg="mod">
          <ac:chgData name="Sakalasooriya S.A.H.A. it19051208" userId="ab126861-2685-40ae-adf0-2ca4170842d6" providerId="ADAL" clId="{8872A5D7-9A0C-4C8D-A2BF-118791B13C35}" dt="2022-10-09T06:39:16.173" v="58" actId="20577"/>
          <ac:spMkLst>
            <pc:docMk/>
            <pc:sldMk cId="3029699029" sldId="373"/>
            <ac:spMk id="8" creationId="{55B5A120-B461-E325-A187-298624619EB1}"/>
          </ac:spMkLst>
        </pc:spChg>
        <pc:spChg chg="mod">
          <ac:chgData name="Sakalasooriya S.A.H.A. it19051208" userId="ab126861-2685-40ae-adf0-2ca4170842d6" providerId="ADAL" clId="{8872A5D7-9A0C-4C8D-A2BF-118791B13C35}" dt="2022-10-09T05:56:18.772" v="5" actId="108"/>
          <ac:spMkLst>
            <pc:docMk/>
            <pc:sldMk cId="3029699029" sldId="373"/>
            <ac:spMk id="15" creationId="{7855E186-48F3-4122-9697-EC2FE97B0D85}"/>
          </ac:spMkLst>
        </pc:spChg>
      </pc:sldChg>
      <pc:sldChg chg="modSp add mod setBg">
        <pc:chgData name="Sakalasooriya S.A.H.A. it19051208" userId="ab126861-2685-40ae-adf0-2ca4170842d6" providerId="ADAL" clId="{8872A5D7-9A0C-4C8D-A2BF-118791B13C35}" dt="2022-10-09T06:38:54.916" v="54" actId="20577"/>
        <pc:sldMkLst>
          <pc:docMk/>
          <pc:sldMk cId="3089505336" sldId="374"/>
        </pc:sldMkLst>
        <pc:spChg chg="mod">
          <ac:chgData name="Sakalasooriya S.A.H.A. it19051208" userId="ab126861-2685-40ae-adf0-2ca4170842d6" providerId="ADAL" clId="{8872A5D7-9A0C-4C8D-A2BF-118791B13C35}" dt="2022-10-09T06:38:54.916" v="54" actId="20577"/>
          <ac:spMkLst>
            <pc:docMk/>
            <pc:sldMk cId="3089505336" sldId="374"/>
            <ac:spMk id="10" creationId="{D24F3300-A585-3AA2-6A0A-522D1273595E}"/>
          </ac:spMkLst>
        </pc:spChg>
        <pc:spChg chg="mod">
          <ac:chgData name="Sakalasooriya S.A.H.A. it19051208" userId="ab126861-2685-40ae-adf0-2ca4170842d6" providerId="ADAL" clId="{8872A5D7-9A0C-4C8D-A2BF-118791B13C35}" dt="2022-10-09T05:56:04.525" v="3" actId="207"/>
          <ac:spMkLst>
            <pc:docMk/>
            <pc:sldMk cId="3089505336" sldId="374"/>
            <ac:spMk id="15" creationId="{7855E186-48F3-4122-9697-EC2FE97B0D85}"/>
          </ac:spMkLst>
        </pc:spChg>
      </pc:sldChg>
      <pc:sldChg chg="modSp add mod setBg">
        <pc:chgData name="Sakalasooriya S.A.H.A. it19051208" userId="ab126861-2685-40ae-adf0-2ca4170842d6" providerId="ADAL" clId="{8872A5D7-9A0C-4C8D-A2BF-118791B13C35}" dt="2022-10-09T05:56:12.834" v="4" actId="108"/>
        <pc:sldMkLst>
          <pc:docMk/>
          <pc:sldMk cId="832649642" sldId="375"/>
        </pc:sldMkLst>
        <pc:spChg chg="mod">
          <ac:chgData name="Sakalasooriya S.A.H.A. it19051208" userId="ab126861-2685-40ae-adf0-2ca4170842d6" providerId="ADAL" clId="{8872A5D7-9A0C-4C8D-A2BF-118791B13C35}" dt="2022-10-09T05:56:12.834" v="4" actId="108"/>
          <ac:spMkLst>
            <pc:docMk/>
            <pc:sldMk cId="832649642" sldId="375"/>
            <ac:spMk id="7" creationId="{FF98B45A-DF3E-4445-A9FD-5F7F1683EF2E}"/>
          </ac:spMkLst>
        </pc:spChg>
      </pc:sldChg>
      <pc:sldChg chg="addSp delSp modSp add del mod">
        <pc:chgData name="Sakalasooriya S.A.H.A. it19051208" userId="ab126861-2685-40ae-adf0-2ca4170842d6" providerId="ADAL" clId="{8872A5D7-9A0C-4C8D-A2BF-118791B13C35}" dt="2022-10-09T07:45:19.609" v="348" actId="207"/>
        <pc:sldMkLst>
          <pc:docMk/>
          <pc:sldMk cId="3486759270" sldId="377"/>
        </pc:sldMkLst>
        <pc:spChg chg="mod">
          <ac:chgData name="Sakalasooriya S.A.H.A. it19051208" userId="ab126861-2685-40ae-adf0-2ca4170842d6" providerId="ADAL" clId="{8872A5D7-9A0C-4C8D-A2BF-118791B13C35}" dt="2022-10-09T07:25:30.457" v="197" actId="14100"/>
          <ac:spMkLst>
            <pc:docMk/>
            <pc:sldMk cId="3486759270" sldId="377"/>
            <ac:spMk id="2" creationId="{400FFCB7-EC63-495B-9ED3-9E3A0892BB67}"/>
          </ac:spMkLst>
        </pc:spChg>
        <pc:spChg chg="del">
          <ac:chgData name="Sakalasooriya S.A.H.A. it19051208" userId="ab126861-2685-40ae-adf0-2ca4170842d6" providerId="ADAL" clId="{8872A5D7-9A0C-4C8D-A2BF-118791B13C35}" dt="2022-10-09T07:04:45.170" v="153" actId="478"/>
          <ac:spMkLst>
            <pc:docMk/>
            <pc:sldMk cId="3486759270" sldId="377"/>
            <ac:spMk id="3" creationId="{D2E5AF8C-174D-9646-079E-4FD8C266945A}"/>
          </ac:spMkLst>
        </pc:spChg>
        <pc:spChg chg="del">
          <ac:chgData name="Sakalasooriya S.A.H.A. it19051208" userId="ab126861-2685-40ae-adf0-2ca4170842d6" providerId="ADAL" clId="{8872A5D7-9A0C-4C8D-A2BF-118791B13C35}" dt="2022-10-09T07:04:45.170" v="153" actId="478"/>
          <ac:spMkLst>
            <pc:docMk/>
            <pc:sldMk cId="3486759270" sldId="377"/>
            <ac:spMk id="4" creationId="{67FDD77A-40E9-C1B7-1EF6-B260CE212260}"/>
          </ac:spMkLst>
        </pc:spChg>
        <pc:spChg chg="add del mod">
          <ac:chgData name="Sakalasooriya S.A.H.A. it19051208" userId="ab126861-2685-40ae-adf0-2ca4170842d6" providerId="ADAL" clId="{8872A5D7-9A0C-4C8D-A2BF-118791B13C35}" dt="2022-10-09T07:45:15.790" v="347" actId="478"/>
          <ac:spMkLst>
            <pc:docMk/>
            <pc:sldMk cId="3486759270" sldId="377"/>
            <ac:spMk id="6" creationId="{06749C4A-05B1-9730-A728-D6B6AB57E98A}"/>
          </ac:spMkLst>
        </pc:spChg>
        <pc:spChg chg="mod">
          <ac:chgData name="Sakalasooriya S.A.H.A. it19051208" userId="ab126861-2685-40ae-adf0-2ca4170842d6" providerId="ADAL" clId="{8872A5D7-9A0C-4C8D-A2BF-118791B13C35}" dt="2022-10-09T07:44:23.476" v="341" actId="207"/>
          <ac:spMkLst>
            <pc:docMk/>
            <pc:sldMk cId="3486759270" sldId="377"/>
            <ac:spMk id="7" creationId="{86B38783-E614-4531-84BC-77A5FA935FB4}"/>
          </ac:spMkLst>
        </pc:spChg>
        <pc:spChg chg="mod">
          <ac:chgData name="Sakalasooriya S.A.H.A. it19051208" userId="ab126861-2685-40ae-adf0-2ca4170842d6" providerId="ADAL" clId="{8872A5D7-9A0C-4C8D-A2BF-118791B13C35}" dt="2022-10-09T07:44:34.125" v="344" actId="207"/>
          <ac:spMkLst>
            <pc:docMk/>
            <pc:sldMk cId="3486759270" sldId="377"/>
            <ac:spMk id="8" creationId="{E7948C3A-B7D8-442C-BD3D-DD2A23DBF4FA}"/>
          </ac:spMkLst>
        </pc:spChg>
        <pc:spChg chg="mod">
          <ac:chgData name="Sakalasooriya S.A.H.A. it19051208" userId="ab126861-2685-40ae-adf0-2ca4170842d6" providerId="ADAL" clId="{8872A5D7-9A0C-4C8D-A2BF-118791B13C35}" dt="2022-10-09T07:44:29.289" v="342" actId="207"/>
          <ac:spMkLst>
            <pc:docMk/>
            <pc:sldMk cId="3486759270" sldId="377"/>
            <ac:spMk id="9" creationId="{3089EBD7-A4DB-4501-BB5F-05C0ABB2458D}"/>
          </ac:spMkLst>
        </pc:spChg>
        <pc:spChg chg="mod">
          <ac:chgData name="Sakalasooriya S.A.H.A. it19051208" userId="ab126861-2685-40ae-adf0-2ca4170842d6" providerId="ADAL" clId="{8872A5D7-9A0C-4C8D-A2BF-118791B13C35}" dt="2022-10-09T07:44:31.266" v="343" actId="207"/>
          <ac:spMkLst>
            <pc:docMk/>
            <pc:sldMk cId="3486759270" sldId="377"/>
            <ac:spMk id="10" creationId="{6A868489-3FEE-490C-B86A-3AF43D1A829C}"/>
          </ac:spMkLst>
        </pc:spChg>
        <pc:spChg chg="mod">
          <ac:chgData name="Sakalasooriya S.A.H.A. it19051208" userId="ab126861-2685-40ae-adf0-2ca4170842d6" providerId="ADAL" clId="{8872A5D7-9A0C-4C8D-A2BF-118791B13C35}" dt="2022-10-09T06:43:20.738" v="80" actId="20577"/>
          <ac:spMkLst>
            <pc:docMk/>
            <pc:sldMk cId="3486759270" sldId="377"/>
            <ac:spMk id="11" creationId="{D52D31C1-53C9-4673-AE27-5B377FEB0568}"/>
          </ac:spMkLst>
        </pc:spChg>
        <pc:spChg chg="mod">
          <ac:chgData name="Sakalasooriya S.A.H.A. it19051208" userId="ab126861-2685-40ae-adf0-2ca4170842d6" providerId="ADAL" clId="{8872A5D7-9A0C-4C8D-A2BF-118791B13C35}" dt="2022-10-09T07:26:14.924" v="201" actId="207"/>
          <ac:spMkLst>
            <pc:docMk/>
            <pc:sldMk cId="3486759270" sldId="377"/>
            <ac:spMk id="12" creationId="{7F79CBD6-2713-4226-8735-7327E480A4C9}"/>
          </ac:spMkLst>
        </pc:spChg>
        <pc:spChg chg="mod">
          <ac:chgData name="Sakalasooriya S.A.H.A. it19051208" userId="ab126861-2685-40ae-adf0-2ca4170842d6" providerId="ADAL" clId="{8872A5D7-9A0C-4C8D-A2BF-118791B13C35}" dt="2022-10-09T07:45:19.609" v="348" actId="207"/>
          <ac:spMkLst>
            <pc:docMk/>
            <pc:sldMk cId="3486759270" sldId="377"/>
            <ac:spMk id="13" creationId="{BA0A2AAE-96F6-439F-8AE0-C0AE3AFAC82D}"/>
          </ac:spMkLst>
        </pc:spChg>
        <pc:spChg chg="mod">
          <ac:chgData name="Sakalasooriya S.A.H.A. it19051208" userId="ab126861-2685-40ae-adf0-2ca4170842d6" providerId="ADAL" clId="{8872A5D7-9A0C-4C8D-A2BF-118791B13C35}" dt="2022-10-09T06:43:24.102" v="84" actId="20577"/>
          <ac:spMkLst>
            <pc:docMk/>
            <pc:sldMk cId="3486759270" sldId="377"/>
            <ac:spMk id="15" creationId="{D195BAAE-A817-4B99-B53E-61A3A74E254F}"/>
          </ac:spMkLst>
        </pc:spChg>
        <pc:spChg chg="mod">
          <ac:chgData name="Sakalasooriya S.A.H.A. it19051208" userId="ab126861-2685-40ae-adf0-2ca4170842d6" providerId="ADAL" clId="{8872A5D7-9A0C-4C8D-A2BF-118791B13C35}" dt="2022-10-09T06:43:34.393" v="96" actId="20577"/>
          <ac:spMkLst>
            <pc:docMk/>
            <pc:sldMk cId="3486759270" sldId="377"/>
            <ac:spMk id="16" creationId="{0A377B56-7F5E-4E3B-9FF5-29B0CC27CF81}"/>
          </ac:spMkLst>
        </pc:spChg>
        <pc:spChg chg="mod">
          <ac:chgData name="Sakalasooriya S.A.H.A. it19051208" userId="ab126861-2685-40ae-adf0-2ca4170842d6" providerId="ADAL" clId="{8872A5D7-9A0C-4C8D-A2BF-118791B13C35}" dt="2022-10-09T06:43:29.899" v="92" actId="20577"/>
          <ac:spMkLst>
            <pc:docMk/>
            <pc:sldMk cId="3486759270" sldId="377"/>
            <ac:spMk id="17" creationId="{C7F2ECC3-7B20-4A34-B69E-4818ACEAFD7D}"/>
          </ac:spMkLst>
        </pc:spChg>
        <pc:spChg chg="mod">
          <ac:chgData name="Sakalasooriya S.A.H.A. it19051208" userId="ab126861-2685-40ae-adf0-2ca4170842d6" providerId="ADAL" clId="{8872A5D7-9A0C-4C8D-A2BF-118791B13C35}" dt="2022-10-09T06:43:46.070" v="97" actId="207"/>
          <ac:spMkLst>
            <pc:docMk/>
            <pc:sldMk cId="3486759270" sldId="377"/>
            <ac:spMk id="18" creationId="{0FEFF7B0-3434-4F31-8272-143A5CDD1B97}"/>
          </ac:spMkLst>
        </pc:spChg>
      </pc:sldChg>
      <pc:sldChg chg="add">
        <pc:chgData name="Sakalasooriya S.A.H.A. it19051208" userId="ab126861-2685-40ae-adf0-2ca4170842d6" providerId="ADAL" clId="{8872A5D7-9A0C-4C8D-A2BF-118791B13C35}" dt="2022-10-09T06:24:08.685" v="36"/>
        <pc:sldMkLst>
          <pc:docMk/>
          <pc:sldMk cId="1096086955" sldId="378"/>
        </pc:sldMkLst>
      </pc:sldChg>
      <pc:sldChg chg="addSp delSp modSp add mod setBg">
        <pc:chgData name="Sakalasooriya S.A.H.A. it19051208" userId="ab126861-2685-40ae-adf0-2ca4170842d6" providerId="ADAL" clId="{8872A5D7-9A0C-4C8D-A2BF-118791B13C35}" dt="2022-10-09T14:49:56.356" v="1212" actId="1076"/>
        <pc:sldMkLst>
          <pc:docMk/>
          <pc:sldMk cId="3616224027" sldId="388"/>
        </pc:sldMkLst>
        <pc:spChg chg="mod">
          <ac:chgData name="Sakalasooriya S.A.H.A. it19051208" userId="ab126861-2685-40ae-adf0-2ca4170842d6" providerId="ADAL" clId="{8872A5D7-9A0C-4C8D-A2BF-118791B13C35}" dt="2022-10-09T14:46:08.870" v="1191"/>
          <ac:spMkLst>
            <pc:docMk/>
            <pc:sldMk cId="3616224027" sldId="388"/>
            <ac:spMk id="2" creationId="{400FFCB7-EC63-495B-9ED3-9E3A0892BB67}"/>
          </ac:spMkLst>
        </pc:spChg>
        <pc:spChg chg="add mod">
          <ac:chgData name="Sakalasooriya S.A.H.A. it19051208" userId="ab126861-2685-40ae-adf0-2ca4170842d6" providerId="ADAL" clId="{8872A5D7-9A0C-4C8D-A2BF-118791B13C35}" dt="2022-10-09T14:46:59.812" v="1194" actId="1076"/>
          <ac:spMkLst>
            <pc:docMk/>
            <pc:sldMk cId="3616224027" sldId="388"/>
            <ac:spMk id="3" creationId="{434D9A16-A060-CBF9-0394-55681040A179}"/>
          </ac:spMkLst>
        </pc:spChg>
        <pc:spChg chg="del">
          <ac:chgData name="Sakalasooriya S.A.H.A. it19051208" userId="ab126861-2685-40ae-adf0-2ca4170842d6" providerId="ADAL" clId="{8872A5D7-9A0C-4C8D-A2BF-118791B13C35}" dt="2022-10-09T07:03:48.293" v="147" actId="478"/>
          <ac:spMkLst>
            <pc:docMk/>
            <pc:sldMk cId="3616224027" sldId="388"/>
            <ac:spMk id="3" creationId="{7D66942B-D3D4-1197-DA28-03915FDAD396}"/>
          </ac:spMkLst>
        </pc:spChg>
        <pc:spChg chg="del">
          <ac:chgData name="Sakalasooriya S.A.H.A. it19051208" userId="ab126861-2685-40ae-adf0-2ca4170842d6" providerId="ADAL" clId="{8872A5D7-9A0C-4C8D-A2BF-118791B13C35}" dt="2022-10-09T07:03:48.293" v="147" actId="478"/>
          <ac:spMkLst>
            <pc:docMk/>
            <pc:sldMk cId="3616224027" sldId="388"/>
            <ac:spMk id="4" creationId="{11D724F7-6D9E-F514-B7AD-EBE08A7A1803}"/>
          </ac:spMkLst>
        </pc:spChg>
        <pc:spChg chg="del mod topLvl">
          <ac:chgData name="Sakalasooriya S.A.H.A. it19051208" userId="ab126861-2685-40ae-adf0-2ca4170842d6" providerId="ADAL" clId="{8872A5D7-9A0C-4C8D-A2BF-118791B13C35}" dt="2022-10-09T14:48:35.697" v="1202" actId="478"/>
          <ac:spMkLst>
            <pc:docMk/>
            <pc:sldMk cId="3616224027" sldId="388"/>
            <ac:spMk id="5" creationId="{88CD0DAD-C611-4E2E-868B-00AE24A00F7C}"/>
          </ac:spMkLst>
        </pc:spChg>
        <pc:spChg chg="mod topLvl">
          <ac:chgData name="Sakalasooriya S.A.H.A. it19051208" userId="ab126861-2685-40ae-adf0-2ca4170842d6" providerId="ADAL" clId="{8872A5D7-9A0C-4C8D-A2BF-118791B13C35}" dt="2022-10-09T14:49:15.183" v="1206" actId="164"/>
          <ac:spMkLst>
            <pc:docMk/>
            <pc:sldMk cId="3616224027" sldId="388"/>
            <ac:spMk id="8" creationId="{2C113EB6-88F7-4CAB-BB96-44979A635C89}"/>
          </ac:spMkLst>
        </pc:spChg>
        <pc:spChg chg="mod">
          <ac:chgData name="Sakalasooriya S.A.H.A. it19051208" userId="ab126861-2685-40ae-adf0-2ca4170842d6" providerId="ADAL" clId="{8872A5D7-9A0C-4C8D-A2BF-118791B13C35}" dt="2022-10-09T14:49:38.144" v="1210" actId="14100"/>
          <ac:spMkLst>
            <pc:docMk/>
            <pc:sldMk cId="3616224027" sldId="388"/>
            <ac:spMk id="12" creationId="{22D90E49-B8A2-28D5-6AAC-22BDD916229D}"/>
          </ac:spMkLst>
        </pc:spChg>
        <pc:spChg chg="del">
          <ac:chgData name="Sakalasooriya S.A.H.A. it19051208" userId="ab126861-2685-40ae-adf0-2ca4170842d6" providerId="ADAL" clId="{8872A5D7-9A0C-4C8D-A2BF-118791B13C35}" dt="2022-10-09T14:48:22.831" v="1198" actId="478"/>
          <ac:spMkLst>
            <pc:docMk/>
            <pc:sldMk cId="3616224027" sldId="388"/>
            <ac:spMk id="14" creationId="{1F0B7C3E-ACD3-49A3-9A01-C2273BF6C239}"/>
          </ac:spMkLst>
        </pc:spChg>
        <pc:spChg chg="del mod">
          <ac:chgData name="Sakalasooriya S.A.H.A. it19051208" userId="ab126861-2685-40ae-adf0-2ca4170842d6" providerId="ADAL" clId="{8872A5D7-9A0C-4C8D-A2BF-118791B13C35}" dt="2022-10-09T14:48:25.422" v="1200" actId="478"/>
          <ac:spMkLst>
            <pc:docMk/>
            <pc:sldMk cId="3616224027" sldId="388"/>
            <ac:spMk id="15" creationId="{635EF527-ED54-427B-81D8-226754C67415}"/>
          </ac:spMkLst>
        </pc:spChg>
        <pc:spChg chg="mod topLvl">
          <ac:chgData name="Sakalasooriya S.A.H.A. it19051208" userId="ab126861-2685-40ae-adf0-2ca4170842d6" providerId="ADAL" clId="{8872A5D7-9A0C-4C8D-A2BF-118791B13C35}" dt="2022-10-09T14:49:15.183" v="1206" actId="164"/>
          <ac:spMkLst>
            <pc:docMk/>
            <pc:sldMk cId="3616224027" sldId="388"/>
            <ac:spMk id="16" creationId="{AA8AD37A-EC7F-448C-95EC-EB421284902C}"/>
          </ac:spMkLst>
        </pc:spChg>
        <pc:spChg chg="mod topLvl">
          <ac:chgData name="Sakalasooriya S.A.H.A. it19051208" userId="ab126861-2685-40ae-adf0-2ca4170842d6" providerId="ADAL" clId="{8872A5D7-9A0C-4C8D-A2BF-118791B13C35}" dt="2022-10-09T14:48:33" v="1201" actId="165"/>
          <ac:spMkLst>
            <pc:docMk/>
            <pc:sldMk cId="3616224027" sldId="388"/>
            <ac:spMk id="17" creationId="{62D6DAB1-3B84-41B6-96D0-D06BBAEE1AC7}"/>
          </ac:spMkLst>
        </pc:spChg>
        <pc:spChg chg="mod">
          <ac:chgData name="Sakalasooriya S.A.H.A. it19051208" userId="ab126861-2685-40ae-adf0-2ca4170842d6" providerId="ADAL" clId="{8872A5D7-9A0C-4C8D-A2BF-118791B13C35}" dt="2022-10-09T14:36:12.063" v="1158" actId="1076"/>
          <ac:spMkLst>
            <pc:docMk/>
            <pc:sldMk cId="3616224027" sldId="388"/>
            <ac:spMk id="19" creationId="{9AEB68DD-DBB3-4116-911E-D066E826E3D0}"/>
          </ac:spMkLst>
        </pc:spChg>
        <pc:spChg chg="mod">
          <ac:chgData name="Sakalasooriya S.A.H.A. it19051208" userId="ab126861-2685-40ae-adf0-2ca4170842d6" providerId="ADAL" clId="{8872A5D7-9A0C-4C8D-A2BF-118791B13C35}" dt="2022-10-09T14:36:31.005" v="1162" actId="14100"/>
          <ac:spMkLst>
            <pc:docMk/>
            <pc:sldMk cId="3616224027" sldId="388"/>
            <ac:spMk id="22" creationId="{7A08AF0C-DB79-448F-A594-42502B781682}"/>
          </ac:spMkLst>
        </pc:spChg>
        <pc:spChg chg="mod">
          <ac:chgData name="Sakalasooriya S.A.H.A. it19051208" userId="ab126861-2685-40ae-adf0-2ca4170842d6" providerId="ADAL" clId="{8872A5D7-9A0C-4C8D-A2BF-118791B13C35}" dt="2022-10-09T14:32:14.814" v="1145" actId="255"/>
          <ac:spMkLst>
            <pc:docMk/>
            <pc:sldMk cId="3616224027" sldId="388"/>
            <ac:spMk id="23" creationId="{6141119B-50A7-4C9E-B970-CFE3C1A9CCDC}"/>
          </ac:spMkLst>
        </pc:spChg>
        <pc:spChg chg="del mod">
          <ac:chgData name="Sakalasooriya S.A.H.A. it19051208" userId="ab126861-2685-40ae-adf0-2ca4170842d6" providerId="ADAL" clId="{8872A5D7-9A0C-4C8D-A2BF-118791B13C35}" dt="2022-10-09T14:37:19.342" v="1171" actId="478"/>
          <ac:spMkLst>
            <pc:docMk/>
            <pc:sldMk cId="3616224027" sldId="388"/>
            <ac:spMk id="25" creationId="{728BEE35-9B6E-2267-1305-3D6399DE6CA1}"/>
          </ac:spMkLst>
        </pc:spChg>
        <pc:spChg chg="del mod">
          <ac:chgData name="Sakalasooriya S.A.H.A. it19051208" userId="ab126861-2685-40ae-adf0-2ca4170842d6" providerId="ADAL" clId="{8872A5D7-9A0C-4C8D-A2BF-118791B13C35}" dt="2022-10-09T14:37:15.791" v="1169" actId="478"/>
          <ac:spMkLst>
            <pc:docMk/>
            <pc:sldMk cId="3616224027" sldId="388"/>
            <ac:spMk id="26" creationId="{49C26CB8-66F4-BE10-BE8C-AFFD20E75509}"/>
          </ac:spMkLst>
        </pc:spChg>
        <pc:grpChg chg="del mod">
          <ac:chgData name="Sakalasooriya S.A.H.A. it19051208" userId="ab126861-2685-40ae-adf0-2ca4170842d6" providerId="ADAL" clId="{8872A5D7-9A0C-4C8D-A2BF-118791B13C35}" dt="2022-10-09T14:48:33" v="1201" actId="165"/>
          <ac:grpSpMkLst>
            <pc:docMk/>
            <pc:sldMk cId="3616224027" sldId="388"/>
            <ac:grpSpMk id="9" creationId="{B855D974-E5D1-4095-8077-77E012B76702}"/>
          </ac:grpSpMkLst>
        </pc:grpChg>
        <pc:grpChg chg="add mod">
          <ac:chgData name="Sakalasooriya S.A.H.A. it19051208" userId="ab126861-2685-40ae-adf0-2ca4170842d6" providerId="ADAL" clId="{8872A5D7-9A0C-4C8D-A2BF-118791B13C35}" dt="2022-10-09T14:49:56.356" v="1212" actId="1076"/>
          <ac:grpSpMkLst>
            <pc:docMk/>
            <pc:sldMk cId="3616224027" sldId="388"/>
            <ac:grpSpMk id="11" creationId="{D76E0AD0-4717-A4B2-F6D9-E6127567719C}"/>
          </ac:grpSpMkLst>
        </pc:grpChg>
        <pc:grpChg chg="del">
          <ac:chgData name="Sakalasooriya S.A.H.A. it19051208" userId="ab126861-2685-40ae-adf0-2ca4170842d6" providerId="ADAL" clId="{8872A5D7-9A0C-4C8D-A2BF-118791B13C35}" dt="2022-10-09T14:48:22.831" v="1198" actId="478"/>
          <ac:grpSpMkLst>
            <pc:docMk/>
            <pc:sldMk cId="3616224027" sldId="388"/>
            <ac:grpSpMk id="13" creationId="{E22F0215-3E0E-4CDC-AB85-CB2314A86FB8}"/>
          </ac:grpSpMkLst>
        </pc:grpChg>
        <pc:grpChg chg="mod">
          <ac:chgData name="Sakalasooriya S.A.H.A. it19051208" userId="ab126861-2685-40ae-adf0-2ca4170842d6" providerId="ADAL" clId="{8872A5D7-9A0C-4C8D-A2BF-118791B13C35}" dt="2022-10-09T14:35:53.346" v="1154"/>
          <ac:grpSpMkLst>
            <pc:docMk/>
            <pc:sldMk cId="3616224027" sldId="388"/>
            <ac:grpSpMk id="18" creationId="{ACE5E95A-67C9-ECDF-293B-C5C9CA4AB0AD}"/>
          </ac:grpSpMkLst>
        </pc:grpChg>
        <pc:grpChg chg="add mod">
          <ac:chgData name="Sakalasooriya S.A.H.A. it19051208" userId="ab126861-2685-40ae-adf0-2ca4170842d6" providerId="ADAL" clId="{8872A5D7-9A0C-4C8D-A2BF-118791B13C35}" dt="2022-10-09T14:49:19.300" v="1207" actId="1076"/>
          <ac:grpSpMkLst>
            <pc:docMk/>
            <pc:sldMk cId="3616224027" sldId="388"/>
            <ac:grpSpMk id="45" creationId="{B12D6A24-165A-9347-CD78-F028CB7C43E7}"/>
          </ac:grpSpMkLst>
        </pc:grpChg>
        <pc:picChg chg="add mod modCrop">
          <ac:chgData name="Sakalasooriya S.A.H.A. it19051208" userId="ab126861-2685-40ae-adf0-2ca4170842d6" providerId="ADAL" clId="{8872A5D7-9A0C-4C8D-A2BF-118791B13C35}" dt="2022-10-09T14:49:15.183" v="1206" actId="164"/>
          <ac:picMkLst>
            <pc:docMk/>
            <pc:sldMk cId="3616224027" sldId="388"/>
            <ac:picMk id="44" creationId="{1D205B9E-8B5B-E95C-1710-E9345695E29B}"/>
          </ac:picMkLst>
        </pc:picChg>
        <pc:cxnChg chg="mod topLvl">
          <ac:chgData name="Sakalasooriya S.A.H.A. it19051208" userId="ab126861-2685-40ae-adf0-2ca4170842d6" providerId="ADAL" clId="{8872A5D7-9A0C-4C8D-A2BF-118791B13C35}" dt="2022-10-09T14:49:15.183" v="1206" actId="164"/>
          <ac:cxnSpMkLst>
            <pc:docMk/>
            <pc:sldMk cId="3616224027" sldId="388"/>
            <ac:cxnSpMk id="10" creationId="{A2556C06-9B3E-42FA-A75E-E910A9C4C553}"/>
          </ac:cxnSpMkLst>
        </pc:cxnChg>
        <pc:cxnChg chg="mod">
          <ac:chgData name="Sakalasooriya S.A.H.A. it19051208" userId="ab126861-2685-40ae-adf0-2ca4170842d6" providerId="ADAL" clId="{8872A5D7-9A0C-4C8D-A2BF-118791B13C35}" dt="2022-10-09T14:36:12.063" v="1158" actId="1076"/>
          <ac:cxnSpMkLst>
            <pc:docMk/>
            <pc:sldMk cId="3616224027" sldId="388"/>
            <ac:cxnSpMk id="20" creationId="{1FFDE862-4210-4CBA-AEB5-221805742017}"/>
          </ac:cxnSpMkLst>
        </pc:cxnChg>
        <pc:cxnChg chg="mod">
          <ac:chgData name="Sakalasooriya S.A.H.A. it19051208" userId="ab126861-2685-40ae-adf0-2ca4170842d6" providerId="ADAL" clId="{8872A5D7-9A0C-4C8D-A2BF-118791B13C35}" dt="2022-10-09T14:37:43.020" v="1177" actId="14100"/>
          <ac:cxnSpMkLst>
            <pc:docMk/>
            <pc:sldMk cId="3616224027" sldId="388"/>
            <ac:cxnSpMk id="21" creationId="{13802D4C-805E-4DDC-B24E-470FE5ACBBF7}"/>
          </ac:cxnSpMkLst>
        </pc:cxnChg>
        <pc:cxnChg chg="mod">
          <ac:chgData name="Sakalasooriya S.A.H.A. it19051208" userId="ab126861-2685-40ae-adf0-2ca4170842d6" providerId="ADAL" clId="{8872A5D7-9A0C-4C8D-A2BF-118791B13C35}" dt="2022-10-09T14:49:49.149" v="1211" actId="14100"/>
          <ac:cxnSpMkLst>
            <pc:docMk/>
            <pc:sldMk cId="3616224027" sldId="388"/>
            <ac:cxnSpMk id="24" creationId="{88076A1A-D647-3A47-4E38-7609EB750786}"/>
          </ac:cxnSpMkLst>
        </pc:cxnChg>
        <pc:cxnChg chg="mod">
          <ac:chgData name="Sakalasooriya S.A.H.A. it19051208" userId="ab126861-2685-40ae-adf0-2ca4170842d6" providerId="ADAL" clId="{8872A5D7-9A0C-4C8D-A2BF-118791B13C35}" dt="2022-10-09T14:35:53.346" v="1154"/>
          <ac:cxnSpMkLst>
            <pc:docMk/>
            <pc:sldMk cId="3616224027" sldId="388"/>
            <ac:cxnSpMk id="27" creationId="{3EC06D5C-9FE8-A54C-133D-EC92A6AEFE87}"/>
          </ac:cxnSpMkLst>
        </pc:cxnChg>
        <pc:cxnChg chg="mod">
          <ac:chgData name="Sakalasooriya S.A.H.A. it19051208" userId="ab126861-2685-40ae-adf0-2ca4170842d6" providerId="ADAL" clId="{8872A5D7-9A0C-4C8D-A2BF-118791B13C35}" dt="2022-10-09T14:35:53.346" v="1154"/>
          <ac:cxnSpMkLst>
            <pc:docMk/>
            <pc:sldMk cId="3616224027" sldId="388"/>
            <ac:cxnSpMk id="28" creationId="{07B18828-E248-A7AF-0FA1-C589FC5FCC8C}"/>
          </ac:cxnSpMkLst>
        </pc:cxnChg>
        <pc:cxnChg chg="mod">
          <ac:chgData name="Sakalasooriya S.A.H.A. it19051208" userId="ab126861-2685-40ae-adf0-2ca4170842d6" providerId="ADAL" clId="{8872A5D7-9A0C-4C8D-A2BF-118791B13C35}" dt="2022-10-09T14:35:53.346" v="1154"/>
          <ac:cxnSpMkLst>
            <pc:docMk/>
            <pc:sldMk cId="3616224027" sldId="388"/>
            <ac:cxnSpMk id="29" creationId="{558F77E1-284B-A070-DF7D-4028790F4ADC}"/>
          </ac:cxnSpMkLst>
        </pc:cxnChg>
        <pc:cxnChg chg="mod">
          <ac:chgData name="Sakalasooriya S.A.H.A. it19051208" userId="ab126861-2685-40ae-adf0-2ca4170842d6" providerId="ADAL" clId="{8872A5D7-9A0C-4C8D-A2BF-118791B13C35}" dt="2022-10-09T14:35:53.346" v="1154"/>
          <ac:cxnSpMkLst>
            <pc:docMk/>
            <pc:sldMk cId="3616224027" sldId="388"/>
            <ac:cxnSpMk id="30" creationId="{E1352E32-2303-57E8-0136-182CCD341D8E}"/>
          </ac:cxnSpMkLst>
        </pc:cxnChg>
        <pc:cxnChg chg="mod">
          <ac:chgData name="Sakalasooriya S.A.H.A. it19051208" userId="ab126861-2685-40ae-adf0-2ca4170842d6" providerId="ADAL" clId="{8872A5D7-9A0C-4C8D-A2BF-118791B13C35}" dt="2022-10-09T14:35:53.346" v="1154"/>
          <ac:cxnSpMkLst>
            <pc:docMk/>
            <pc:sldMk cId="3616224027" sldId="388"/>
            <ac:cxnSpMk id="31" creationId="{565AFB5B-8230-F645-1A62-4D9BC024693E}"/>
          </ac:cxnSpMkLst>
        </pc:cxnChg>
        <pc:cxnChg chg="mod">
          <ac:chgData name="Sakalasooriya S.A.H.A. it19051208" userId="ab126861-2685-40ae-adf0-2ca4170842d6" providerId="ADAL" clId="{8872A5D7-9A0C-4C8D-A2BF-118791B13C35}" dt="2022-10-09T14:35:53.346" v="1154"/>
          <ac:cxnSpMkLst>
            <pc:docMk/>
            <pc:sldMk cId="3616224027" sldId="388"/>
            <ac:cxnSpMk id="32" creationId="{CD7F3641-EBC4-DFA3-A9C5-10D12F818055}"/>
          </ac:cxnSpMkLst>
        </pc:cxnChg>
      </pc:sldChg>
      <pc:sldChg chg="modSp add del mod">
        <pc:chgData name="Sakalasooriya S.A.H.A. it19051208" userId="ab126861-2685-40ae-adf0-2ca4170842d6" providerId="ADAL" clId="{8872A5D7-9A0C-4C8D-A2BF-118791B13C35}" dt="2022-10-09T06:01:52.135" v="29" actId="47"/>
        <pc:sldMkLst>
          <pc:docMk/>
          <pc:sldMk cId="2919542810" sldId="399"/>
        </pc:sldMkLst>
        <pc:spChg chg="mod">
          <ac:chgData name="Sakalasooriya S.A.H.A. it19051208" userId="ab126861-2685-40ae-adf0-2ca4170842d6" providerId="ADAL" clId="{8872A5D7-9A0C-4C8D-A2BF-118791B13C35}" dt="2022-10-09T05:57:00.248" v="9" actId="207"/>
          <ac:spMkLst>
            <pc:docMk/>
            <pc:sldMk cId="2919542810" sldId="399"/>
            <ac:spMk id="4" creationId="{38556593-E896-4BA7-B201-13C7A664B73D}"/>
          </ac:spMkLst>
        </pc:spChg>
      </pc:sldChg>
      <pc:sldChg chg="add">
        <pc:chgData name="Sakalasooriya S.A.H.A. it19051208" userId="ab126861-2685-40ae-adf0-2ca4170842d6" providerId="ADAL" clId="{8872A5D7-9A0C-4C8D-A2BF-118791B13C35}" dt="2022-10-09T06:24:08.685" v="36"/>
        <pc:sldMkLst>
          <pc:docMk/>
          <pc:sldMk cId="1826092455" sldId="409"/>
        </pc:sldMkLst>
      </pc:sldChg>
      <pc:sldChg chg="modSp add mod">
        <pc:chgData name="Sakalasooriya S.A.H.A. it19051208" userId="ab126861-2685-40ae-adf0-2ca4170842d6" providerId="ADAL" clId="{8872A5D7-9A0C-4C8D-A2BF-118791B13C35}" dt="2022-10-09T08:51:13.197" v="457" actId="207"/>
        <pc:sldMkLst>
          <pc:docMk/>
          <pc:sldMk cId="1810240885" sldId="421"/>
        </pc:sldMkLst>
        <pc:spChg chg="mod">
          <ac:chgData name="Sakalasooriya S.A.H.A. it19051208" userId="ab126861-2685-40ae-adf0-2ca4170842d6" providerId="ADAL" clId="{8872A5D7-9A0C-4C8D-A2BF-118791B13C35}" dt="2022-10-09T08:51:13.197" v="457" actId="207"/>
          <ac:spMkLst>
            <pc:docMk/>
            <pc:sldMk cId="1810240885" sldId="421"/>
            <ac:spMk id="6" creationId="{EF2C4741-1620-444D-B1EE-132C9B35934E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8:53:15.377" v="464" actId="108"/>
        <pc:sldMkLst>
          <pc:docMk/>
          <pc:sldMk cId="2884598175" sldId="422"/>
        </pc:sldMkLst>
        <pc:spChg chg="mod">
          <ac:chgData name="Sakalasooriya S.A.H.A. it19051208" userId="ab126861-2685-40ae-adf0-2ca4170842d6" providerId="ADAL" clId="{8872A5D7-9A0C-4C8D-A2BF-118791B13C35}" dt="2022-10-09T08:53:07.461" v="460" actId="207"/>
          <ac:spMkLst>
            <pc:docMk/>
            <pc:sldMk cId="2884598175" sldId="422"/>
            <ac:spMk id="6" creationId="{EF2C4741-1620-444D-B1EE-132C9B35934E}"/>
          </ac:spMkLst>
        </pc:spChg>
        <pc:spChg chg="mod">
          <ac:chgData name="Sakalasooriya S.A.H.A. it19051208" userId="ab126861-2685-40ae-adf0-2ca4170842d6" providerId="ADAL" clId="{8872A5D7-9A0C-4C8D-A2BF-118791B13C35}" dt="2022-10-09T08:53:13.397" v="461" actId="108"/>
          <ac:spMkLst>
            <pc:docMk/>
            <pc:sldMk cId="2884598175" sldId="422"/>
            <ac:spMk id="8" creationId="{D792B3E0-2AFB-47EB-A3AA-536817874DBA}"/>
          </ac:spMkLst>
        </pc:spChg>
        <pc:spChg chg="mod">
          <ac:chgData name="Sakalasooriya S.A.H.A. it19051208" userId="ab126861-2685-40ae-adf0-2ca4170842d6" providerId="ADAL" clId="{8872A5D7-9A0C-4C8D-A2BF-118791B13C35}" dt="2022-10-09T08:53:14.009" v="462" actId="108"/>
          <ac:spMkLst>
            <pc:docMk/>
            <pc:sldMk cId="2884598175" sldId="422"/>
            <ac:spMk id="9" creationId="{6B61BC93-61FB-4C93-A66A-AC527063AEEB}"/>
          </ac:spMkLst>
        </pc:spChg>
        <pc:spChg chg="mod">
          <ac:chgData name="Sakalasooriya S.A.H.A. it19051208" userId="ab126861-2685-40ae-adf0-2ca4170842d6" providerId="ADAL" clId="{8872A5D7-9A0C-4C8D-A2BF-118791B13C35}" dt="2022-10-09T08:53:14.874" v="463" actId="108"/>
          <ac:spMkLst>
            <pc:docMk/>
            <pc:sldMk cId="2884598175" sldId="422"/>
            <ac:spMk id="10" creationId="{D53D2FD2-737E-4D49-844A-02C39A852098}"/>
          </ac:spMkLst>
        </pc:spChg>
        <pc:spChg chg="mod">
          <ac:chgData name="Sakalasooriya S.A.H.A. it19051208" userId="ab126861-2685-40ae-adf0-2ca4170842d6" providerId="ADAL" clId="{8872A5D7-9A0C-4C8D-A2BF-118791B13C35}" dt="2022-10-09T08:53:15.377" v="464" actId="108"/>
          <ac:spMkLst>
            <pc:docMk/>
            <pc:sldMk cId="2884598175" sldId="422"/>
            <ac:spMk id="11" creationId="{3755EA0F-0BC1-45F1-912D-D5F09A7E807A}"/>
          </ac:spMkLst>
        </pc:spChg>
        <pc:spChg chg="mod">
          <ac:chgData name="Sakalasooriya S.A.H.A. it19051208" userId="ab126861-2685-40ae-adf0-2ca4170842d6" providerId="ADAL" clId="{8872A5D7-9A0C-4C8D-A2BF-118791B13C35}" dt="2022-10-09T08:53:02.646" v="459" actId="207"/>
          <ac:spMkLst>
            <pc:docMk/>
            <pc:sldMk cId="2884598175" sldId="422"/>
            <ac:spMk id="18" creationId="{04409A55-E42C-D439-CA79-5DE6BC3C5415}"/>
          </ac:spMkLst>
        </pc:spChg>
      </pc:sldChg>
      <pc:sldChg chg="addSp delSp modSp add mod">
        <pc:chgData name="Sakalasooriya S.A.H.A. it19051208" userId="ab126861-2685-40ae-adf0-2ca4170842d6" providerId="ADAL" clId="{8872A5D7-9A0C-4C8D-A2BF-118791B13C35}" dt="2022-10-09T08:49:13.855" v="434" actId="108"/>
        <pc:sldMkLst>
          <pc:docMk/>
          <pc:sldMk cId="2369653750" sldId="423"/>
        </pc:sldMkLst>
        <pc:spChg chg="mod">
          <ac:chgData name="Sakalasooriya S.A.H.A. it19051208" userId="ab126861-2685-40ae-adf0-2ca4170842d6" providerId="ADAL" clId="{8872A5D7-9A0C-4C8D-A2BF-118791B13C35}" dt="2022-10-09T08:49:13.441" v="433" actId="108"/>
          <ac:spMkLst>
            <pc:docMk/>
            <pc:sldMk cId="2369653750" sldId="423"/>
            <ac:spMk id="9" creationId="{6B61BC93-61FB-4C93-A66A-AC527063AEEB}"/>
          </ac:spMkLst>
        </pc:spChg>
        <pc:spChg chg="mod">
          <ac:chgData name="Sakalasooriya S.A.H.A. it19051208" userId="ab126861-2685-40ae-adf0-2ca4170842d6" providerId="ADAL" clId="{8872A5D7-9A0C-4C8D-A2BF-118791B13C35}" dt="2022-10-09T08:49:01.757" v="430" actId="207"/>
          <ac:spMkLst>
            <pc:docMk/>
            <pc:sldMk cId="2369653750" sldId="423"/>
            <ac:spMk id="14" creationId="{D45491D2-D5DE-45F4-B2E6-87DA419FF181}"/>
          </ac:spMkLst>
        </pc:spChg>
        <pc:spChg chg="mod">
          <ac:chgData name="Sakalasooriya S.A.H.A. it19051208" userId="ab126861-2685-40ae-adf0-2ca4170842d6" providerId="ADAL" clId="{8872A5D7-9A0C-4C8D-A2BF-118791B13C35}" dt="2022-10-09T08:49:09.672" v="431" actId="108"/>
          <ac:spMkLst>
            <pc:docMk/>
            <pc:sldMk cId="2369653750" sldId="423"/>
            <ac:spMk id="15" creationId="{4EB3F263-9A78-491F-9A40-5E8EBF13966B}"/>
          </ac:spMkLst>
        </pc:spChg>
        <pc:spChg chg="mod">
          <ac:chgData name="Sakalasooriya S.A.H.A. it19051208" userId="ab126861-2685-40ae-adf0-2ca4170842d6" providerId="ADAL" clId="{8872A5D7-9A0C-4C8D-A2BF-118791B13C35}" dt="2022-10-09T08:49:12.906" v="432" actId="108"/>
          <ac:spMkLst>
            <pc:docMk/>
            <pc:sldMk cId="2369653750" sldId="423"/>
            <ac:spMk id="16" creationId="{D1C5F677-5DD5-458B-B2FC-CF37A656307B}"/>
          </ac:spMkLst>
        </pc:spChg>
        <pc:spChg chg="mod">
          <ac:chgData name="Sakalasooriya S.A.H.A. it19051208" userId="ab126861-2685-40ae-adf0-2ca4170842d6" providerId="ADAL" clId="{8872A5D7-9A0C-4C8D-A2BF-118791B13C35}" dt="2022-10-09T08:49:13.855" v="434" actId="108"/>
          <ac:spMkLst>
            <pc:docMk/>
            <pc:sldMk cId="2369653750" sldId="423"/>
            <ac:spMk id="20" creationId="{D0D42F0C-05CA-407E-AA71-6E3D0F482C18}"/>
          </ac:spMkLst>
        </pc:spChg>
        <pc:picChg chg="add mod">
          <ac:chgData name="Sakalasooriya S.A.H.A. it19051208" userId="ab126861-2685-40ae-adf0-2ca4170842d6" providerId="ADAL" clId="{8872A5D7-9A0C-4C8D-A2BF-118791B13C35}" dt="2022-10-09T07:37:22.747" v="292" actId="1076"/>
          <ac:picMkLst>
            <pc:docMk/>
            <pc:sldMk cId="2369653750" sldId="423"/>
            <ac:picMk id="7" creationId="{6BE8FD48-1717-CF14-FDEA-F6D608728264}"/>
          </ac:picMkLst>
        </pc:picChg>
        <pc:picChg chg="del">
          <ac:chgData name="Sakalasooriya S.A.H.A. it19051208" userId="ab126861-2685-40ae-adf0-2ca4170842d6" providerId="ADAL" clId="{8872A5D7-9A0C-4C8D-A2BF-118791B13C35}" dt="2022-10-09T07:37:19.556" v="290" actId="478"/>
          <ac:picMkLst>
            <pc:docMk/>
            <pc:sldMk cId="2369653750" sldId="423"/>
            <ac:picMk id="8" creationId="{D86930BF-D3BB-D5C3-1597-E54ACEDAEB59}"/>
          </ac:picMkLst>
        </pc:picChg>
        <pc:picChg chg="add mod">
          <ac:chgData name="Sakalasooriya S.A.H.A. it19051208" userId="ab126861-2685-40ae-adf0-2ca4170842d6" providerId="ADAL" clId="{8872A5D7-9A0C-4C8D-A2BF-118791B13C35}" dt="2022-10-09T07:37:28.358" v="295" actId="1076"/>
          <ac:picMkLst>
            <pc:docMk/>
            <pc:sldMk cId="2369653750" sldId="423"/>
            <ac:picMk id="10" creationId="{DC2DF408-E5F4-FA8D-A73E-443A54A84058}"/>
          </ac:picMkLst>
        </pc:picChg>
        <pc:picChg chg="del">
          <ac:chgData name="Sakalasooriya S.A.H.A. it19051208" userId="ab126861-2685-40ae-adf0-2ca4170842d6" providerId="ADAL" clId="{8872A5D7-9A0C-4C8D-A2BF-118791B13C35}" dt="2022-10-09T07:37:24.382" v="293" actId="478"/>
          <ac:picMkLst>
            <pc:docMk/>
            <pc:sldMk cId="2369653750" sldId="423"/>
            <ac:picMk id="22" creationId="{F2AC0DF6-80E4-0501-9FBD-21C68248F0EB}"/>
          </ac:picMkLst>
        </pc:picChg>
      </pc:sldChg>
      <pc:sldChg chg="modSp add mod">
        <pc:chgData name="Sakalasooriya S.A.H.A. it19051208" userId="ab126861-2685-40ae-adf0-2ca4170842d6" providerId="ADAL" clId="{8872A5D7-9A0C-4C8D-A2BF-118791B13C35}" dt="2022-10-09T09:00:07.818" v="490" actId="207"/>
        <pc:sldMkLst>
          <pc:docMk/>
          <pc:sldMk cId="213205732" sldId="430"/>
        </pc:sldMkLst>
        <pc:spChg chg="mod">
          <ac:chgData name="Sakalasooriya S.A.H.A. it19051208" userId="ab126861-2685-40ae-adf0-2ca4170842d6" providerId="ADAL" clId="{8872A5D7-9A0C-4C8D-A2BF-118791B13C35}" dt="2022-10-09T08:59:52.169" v="487" actId="207"/>
          <ac:spMkLst>
            <pc:docMk/>
            <pc:sldMk cId="213205732" sldId="430"/>
            <ac:spMk id="12" creationId="{44416D32-C4EE-48CB-B55E-CC5FD9E04517}"/>
          </ac:spMkLst>
        </pc:spChg>
        <pc:spChg chg="mod">
          <ac:chgData name="Sakalasooriya S.A.H.A. it19051208" userId="ab126861-2685-40ae-adf0-2ca4170842d6" providerId="ADAL" clId="{8872A5D7-9A0C-4C8D-A2BF-118791B13C35}" dt="2022-10-09T09:00:07.818" v="490" actId="207"/>
          <ac:spMkLst>
            <pc:docMk/>
            <pc:sldMk cId="213205732" sldId="430"/>
            <ac:spMk id="13" creationId="{A51172EF-DC2C-4104-8F5C-5DA306CEB4BC}"/>
          </ac:spMkLst>
        </pc:spChg>
        <pc:spChg chg="mod">
          <ac:chgData name="Sakalasooriya S.A.H.A. it19051208" userId="ab126861-2685-40ae-adf0-2ca4170842d6" providerId="ADAL" clId="{8872A5D7-9A0C-4C8D-A2BF-118791B13C35}" dt="2022-10-09T08:59:59.021" v="489" actId="207"/>
          <ac:spMkLst>
            <pc:docMk/>
            <pc:sldMk cId="213205732" sldId="430"/>
            <ac:spMk id="14" creationId="{F54ED405-7D30-479F-9212-CCB2A4C36C92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8:54:42.038" v="481" actId="108"/>
        <pc:sldMkLst>
          <pc:docMk/>
          <pc:sldMk cId="1960136009" sldId="432"/>
        </pc:sldMkLst>
        <pc:spChg chg="mod">
          <ac:chgData name="Sakalasooriya S.A.H.A. it19051208" userId="ab126861-2685-40ae-adf0-2ca4170842d6" providerId="ADAL" clId="{8872A5D7-9A0C-4C8D-A2BF-118791B13C35}" dt="2022-10-09T08:54:29.782" v="476" actId="207"/>
          <ac:spMkLst>
            <pc:docMk/>
            <pc:sldMk cId="1960136009" sldId="432"/>
            <ac:spMk id="6" creationId="{EF2C4741-1620-444D-B1EE-132C9B35934E}"/>
          </ac:spMkLst>
        </pc:spChg>
        <pc:spChg chg="mod">
          <ac:chgData name="Sakalasooriya S.A.H.A. it19051208" userId="ab126861-2685-40ae-adf0-2ca4170842d6" providerId="ADAL" clId="{8872A5D7-9A0C-4C8D-A2BF-118791B13C35}" dt="2022-10-09T08:54:40.560" v="479" actId="108"/>
          <ac:spMkLst>
            <pc:docMk/>
            <pc:sldMk cId="1960136009" sldId="432"/>
            <ac:spMk id="15" creationId="{F1D617C0-5E48-40F1-A048-DE8F55CB06F4}"/>
          </ac:spMkLst>
        </pc:spChg>
        <pc:spChg chg="mod">
          <ac:chgData name="Sakalasooriya S.A.H.A. it19051208" userId="ab126861-2685-40ae-adf0-2ca4170842d6" providerId="ADAL" clId="{8872A5D7-9A0C-4C8D-A2BF-118791B13C35}" dt="2022-10-09T08:54:41.409" v="480" actId="108"/>
          <ac:spMkLst>
            <pc:docMk/>
            <pc:sldMk cId="1960136009" sldId="432"/>
            <ac:spMk id="16" creationId="{BE329854-6681-46F9-8676-E7EF68E2B40B}"/>
          </ac:spMkLst>
        </pc:spChg>
        <pc:spChg chg="mod">
          <ac:chgData name="Sakalasooriya S.A.H.A. it19051208" userId="ab126861-2685-40ae-adf0-2ca4170842d6" providerId="ADAL" clId="{8872A5D7-9A0C-4C8D-A2BF-118791B13C35}" dt="2022-10-09T08:54:42.038" v="481" actId="108"/>
          <ac:spMkLst>
            <pc:docMk/>
            <pc:sldMk cId="1960136009" sldId="432"/>
            <ac:spMk id="18" creationId="{EE47E946-E2D9-402A-A7EE-42C6FF517C1A}"/>
          </ac:spMkLst>
        </pc:spChg>
        <pc:spChg chg="mod">
          <ac:chgData name="Sakalasooriya S.A.H.A. it19051208" userId="ab126861-2685-40ae-adf0-2ca4170842d6" providerId="ADAL" clId="{8872A5D7-9A0C-4C8D-A2BF-118791B13C35}" dt="2022-10-09T08:53:52.918" v="471" actId="1076"/>
          <ac:spMkLst>
            <pc:docMk/>
            <pc:sldMk cId="1960136009" sldId="432"/>
            <ac:spMk id="39" creationId="{A39A2192-F84E-4235-B9EB-2F5494A57326}"/>
          </ac:spMkLst>
        </pc:spChg>
        <pc:spChg chg="mod">
          <ac:chgData name="Sakalasooriya S.A.H.A. it19051208" userId="ab126861-2685-40ae-adf0-2ca4170842d6" providerId="ADAL" clId="{8872A5D7-9A0C-4C8D-A2BF-118791B13C35}" dt="2022-10-09T08:54:34.413" v="477" actId="207"/>
          <ac:spMkLst>
            <pc:docMk/>
            <pc:sldMk cId="1960136009" sldId="432"/>
            <ac:spMk id="66" creationId="{0FE17FAF-333E-4968-8BCA-AC8FA5C28463}"/>
          </ac:spMkLst>
        </pc:spChg>
        <pc:spChg chg="mod">
          <ac:chgData name="Sakalasooriya S.A.H.A. it19051208" userId="ab126861-2685-40ae-adf0-2ca4170842d6" providerId="ADAL" clId="{8872A5D7-9A0C-4C8D-A2BF-118791B13C35}" dt="2022-10-09T08:54:39.505" v="478" actId="108"/>
          <ac:spMkLst>
            <pc:docMk/>
            <pc:sldMk cId="1960136009" sldId="432"/>
            <ac:spMk id="77" creationId="{180A4362-FEA2-4431-AE23-7F7A63EC8DB9}"/>
          </ac:spMkLst>
        </pc:spChg>
        <pc:spChg chg="mod">
          <ac:chgData name="Sakalasooriya S.A.H.A. it19051208" userId="ab126861-2685-40ae-adf0-2ca4170842d6" providerId="ADAL" clId="{8872A5D7-9A0C-4C8D-A2BF-118791B13C35}" dt="2022-10-09T08:54:02.641" v="472" actId="207"/>
          <ac:spMkLst>
            <pc:docMk/>
            <pc:sldMk cId="1960136009" sldId="432"/>
            <ac:spMk id="84" creationId="{4F22EA89-30BD-FBBB-53F2-F322FDE3CDFD}"/>
          </ac:spMkLst>
        </pc:spChg>
        <pc:spChg chg="mod">
          <ac:chgData name="Sakalasooriya S.A.H.A. it19051208" userId="ab126861-2685-40ae-adf0-2ca4170842d6" providerId="ADAL" clId="{8872A5D7-9A0C-4C8D-A2BF-118791B13C35}" dt="2022-10-09T08:54:15.425" v="474" actId="207"/>
          <ac:spMkLst>
            <pc:docMk/>
            <pc:sldMk cId="1960136009" sldId="432"/>
            <ac:spMk id="85" creationId="{595E4C3A-A6C6-EAE7-B15A-E9F232EBB399}"/>
          </ac:spMkLst>
        </pc:spChg>
        <pc:spChg chg="mod">
          <ac:chgData name="Sakalasooriya S.A.H.A. it19051208" userId="ab126861-2685-40ae-adf0-2ca4170842d6" providerId="ADAL" clId="{8872A5D7-9A0C-4C8D-A2BF-118791B13C35}" dt="2022-10-09T08:54:18.455" v="475" actId="207"/>
          <ac:spMkLst>
            <pc:docMk/>
            <pc:sldMk cId="1960136009" sldId="432"/>
            <ac:spMk id="96" creationId="{BE147A84-D363-4443-F062-0516F2B68BDC}"/>
          </ac:spMkLst>
        </pc:spChg>
        <pc:grpChg chg="mod">
          <ac:chgData name="Sakalasooriya S.A.H.A. it19051208" userId="ab126861-2685-40ae-adf0-2ca4170842d6" providerId="ADAL" clId="{8872A5D7-9A0C-4C8D-A2BF-118791B13C35}" dt="2022-10-09T08:53:44.955" v="468" actId="1076"/>
          <ac:grpSpMkLst>
            <pc:docMk/>
            <pc:sldMk cId="1960136009" sldId="432"/>
            <ac:grpSpMk id="5" creationId="{FF6D7111-B372-7E67-AF11-0E85B1AF2870}"/>
          </ac:grpSpMkLst>
        </pc:grpChg>
      </pc:sldChg>
      <pc:sldChg chg="addSp delSp modSp add mod">
        <pc:chgData name="Sakalasooriya S.A.H.A. it19051208" userId="ab126861-2685-40ae-adf0-2ca4170842d6" providerId="ADAL" clId="{8872A5D7-9A0C-4C8D-A2BF-118791B13C35}" dt="2022-10-09T13:38:22.203" v="1089" actId="1038"/>
        <pc:sldMkLst>
          <pc:docMk/>
          <pc:sldMk cId="2855609586" sldId="445"/>
        </pc:sldMkLst>
        <pc:spChg chg="del">
          <ac:chgData name="Sakalasooriya S.A.H.A. it19051208" userId="ab126861-2685-40ae-adf0-2ca4170842d6" providerId="ADAL" clId="{8872A5D7-9A0C-4C8D-A2BF-118791B13C35}" dt="2022-10-09T07:02:38.405" v="132" actId="478"/>
          <ac:spMkLst>
            <pc:docMk/>
            <pc:sldMk cId="2855609586" sldId="445"/>
            <ac:spMk id="2" creationId="{197B534D-FC77-3C92-DB65-9B5FAE99CEE8}"/>
          </ac:spMkLst>
        </pc:spChg>
        <pc:spChg chg="del mod">
          <ac:chgData name="Sakalasooriya S.A.H.A. it19051208" userId="ab126861-2685-40ae-adf0-2ca4170842d6" providerId="ADAL" clId="{8872A5D7-9A0C-4C8D-A2BF-118791B13C35}" dt="2022-10-09T07:02:38.405" v="132" actId="478"/>
          <ac:spMkLst>
            <pc:docMk/>
            <pc:sldMk cId="2855609586" sldId="445"/>
            <ac:spMk id="4" creationId="{76865ED2-A717-49D4-8704-974229513DD7}"/>
          </ac:spMkLst>
        </pc:spChg>
        <pc:spChg chg="mod">
          <ac:chgData name="Sakalasooriya S.A.H.A. it19051208" userId="ab126861-2685-40ae-adf0-2ca4170842d6" providerId="ADAL" clId="{8872A5D7-9A0C-4C8D-A2BF-118791B13C35}" dt="2022-10-09T07:20:23.734" v="174" actId="14100"/>
          <ac:spMkLst>
            <pc:docMk/>
            <pc:sldMk cId="2855609586" sldId="445"/>
            <ac:spMk id="6" creationId="{A4319C8D-BCCE-4A74-9E5A-886B62049738}"/>
          </ac:spMkLst>
        </pc:spChg>
        <pc:spChg chg="mod">
          <ac:chgData name="Sakalasooriya S.A.H.A. it19051208" userId="ab126861-2685-40ae-adf0-2ca4170842d6" providerId="ADAL" clId="{8872A5D7-9A0C-4C8D-A2BF-118791B13C35}" dt="2022-10-09T13:38:22.203" v="1089" actId="1038"/>
          <ac:spMkLst>
            <pc:docMk/>
            <pc:sldMk cId="2855609586" sldId="445"/>
            <ac:spMk id="9" creationId="{5751F607-5C8C-4825-B03A-03A49DBA06EE}"/>
          </ac:spMkLst>
        </pc:spChg>
        <pc:spChg chg="mod">
          <ac:chgData name="Sakalasooriya S.A.H.A. it19051208" userId="ab126861-2685-40ae-adf0-2ca4170842d6" providerId="ADAL" clId="{8872A5D7-9A0C-4C8D-A2BF-118791B13C35}" dt="2022-10-09T13:38:22.203" v="1089" actId="1038"/>
          <ac:spMkLst>
            <pc:docMk/>
            <pc:sldMk cId="2855609586" sldId="445"/>
            <ac:spMk id="10" creationId="{43F5E3F4-E8B5-4250-9D05-5F9AA5F3FCB5}"/>
          </ac:spMkLst>
        </pc:spChg>
        <pc:spChg chg="mod">
          <ac:chgData name="Sakalasooriya S.A.H.A. it19051208" userId="ab126861-2685-40ae-adf0-2ca4170842d6" providerId="ADAL" clId="{8872A5D7-9A0C-4C8D-A2BF-118791B13C35}" dt="2022-10-09T13:38:22.203" v="1089" actId="1038"/>
          <ac:spMkLst>
            <pc:docMk/>
            <pc:sldMk cId="2855609586" sldId="445"/>
            <ac:spMk id="11" creationId="{FB9B6BEC-CA61-4950-A655-BB8B807EF421}"/>
          </ac:spMkLst>
        </pc:spChg>
        <pc:spChg chg="mod">
          <ac:chgData name="Sakalasooriya S.A.H.A. it19051208" userId="ab126861-2685-40ae-adf0-2ca4170842d6" providerId="ADAL" clId="{8872A5D7-9A0C-4C8D-A2BF-118791B13C35}" dt="2022-10-09T13:38:22.203" v="1089" actId="1038"/>
          <ac:spMkLst>
            <pc:docMk/>
            <pc:sldMk cId="2855609586" sldId="445"/>
            <ac:spMk id="12" creationId="{A0EE2DDE-32C3-4281-B3E2-80FCAF8D6200}"/>
          </ac:spMkLst>
        </pc:spChg>
        <pc:spChg chg="mod">
          <ac:chgData name="Sakalasooriya S.A.H.A. it19051208" userId="ab126861-2685-40ae-adf0-2ca4170842d6" providerId="ADAL" clId="{8872A5D7-9A0C-4C8D-A2BF-118791B13C35}" dt="2022-10-09T13:38:22.203" v="1089" actId="1038"/>
          <ac:spMkLst>
            <pc:docMk/>
            <pc:sldMk cId="2855609586" sldId="445"/>
            <ac:spMk id="13" creationId="{4850069C-67D2-4F35-B480-E49C55F64934}"/>
          </ac:spMkLst>
        </pc:spChg>
        <pc:grpChg chg="mod">
          <ac:chgData name="Sakalasooriya S.A.H.A. it19051208" userId="ab126861-2685-40ae-adf0-2ca4170842d6" providerId="ADAL" clId="{8872A5D7-9A0C-4C8D-A2BF-118791B13C35}" dt="2022-10-09T13:38:22.203" v="1089" actId="1038"/>
          <ac:grpSpMkLst>
            <pc:docMk/>
            <pc:sldMk cId="2855609586" sldId="445"/>
            <ac:grpSpMk id="18" creationId="{20DD198E-CA13-4788-A7C3-BF4C1EBAA1D0}"/>
          </ac:grpSpMkLst>
        </pc:grpChg>
        <pc:picChg chg="add mod">
          <ac:chgData name="Sakalasooriya S.A.H.A. it19051208" userId="ab126861-2685-40ae-adf0-2ca4170842d6" providerId="ADAL" clId="{8872A5D7-9A0C-4C8D-A2BF-118791B13C35}" dt="2022-10-09T13:38:22.203" v="1089" actId="1038"/>
          <ac:picMkLst>
            <pc:docMk/>
            <pc:sldMk cId="2855609586" sldId="445"/>
            <ac:picMk id="5" creationId="{D352C5BF-0650-45D5-4114-B6267BE60E5D}"/>
          </ac:picMkLst>
        </pc:picChg>
        <pc:picChg chg="add mod">
          <ac:chgData name="Sakalasooriya S.A.H.A. it19051208" userId="ab126861-2685-40ae-adf0-2ca4170842d6" providerId="ADAL" clId="{8872A5D7-9A0C-4C8D-A2BF-118791B13C35}" dt="2022-10-09T13:38:22.203" v="1089" actId="1038"/>
          <ac:picMkLst>
            <pc:docMk/>
            <pc:sldMk cId="2855609586" sldId="445"/>
            <ac:picMk id="7" creationId="{EB99AF20-B03F-04B0-D7C5-A82B64D60D17}"/>
          </ac:picMkLst>
        </pc:picChg>
        <pc:picChg chg="mod">
          <ac:chgData name="Sakalasooriya S.A.H.A. it19051208" userId="ab126861-2685-40ae-adf0-2ca4170842d6" providerId="ADAL" clId="{8872A5D7-9A0C-4C8D-A2BF-118791B13C35}" dt="2022-10-09T13:38:22.203" v="1089" actId="1038"/>
          <ac:picMkLst>
            <pc:docMk/>
            <pc:sldMk cId="2855609586" sldId="445"/>
            <ac:picMk id="14" creationId="{398707FD-1F03-4658-8E3E-E109A5D5C65B}"/>
          </ac:picMkLst>
        </pc:picChg>
        <pc:picChg chg="del">
          <ac:chgData name="Sakalasooriya S.A.H.A. it19051208" userId="ab126861-2685-40ae-adf0-2ca4170842d6" providerId="ADAL" clId="{8872A5D7-9A0C-4C8D-A2BF-118791B13C35}" dt="2022-10-09T07:30:53.182" v="236" actId="478"/>
          <ac:picMkLst>
            <pc:docMk/>
            <pc:sldMk cId="2855609586" sldId="445"/>
            <ac:picMk id="15" creationId="{227AF30F-E065-445F-AAE7-DFC93482A818}"/>
          </ac:picMkLst>
        </pc:picChg>
        <pc:picChg chg="mod">
          <ac:chgData name="Sakalasooriya S.A.H.A. it19051208" userId="ab126861-2685-40ae-adf0-2ca4170842d6" providerId="ADAL" clId="{8872A5D7-9A0C-4C8D-A2BF-118791B13C35}" dt="2022-10-09T13:38:22.203" v="1089" actId="1038"/>
          <ac:picMkLst>
            <pc:docMk/>
            <pc:sldMk cId="2855609586" sldId="445"/>
            <ac:picMk id="16" creationId="{5DA281AB-E25A-4629-8186-CC3B41DB28C7}"/>
          </ac:picMkLst>
        </pc:picChg>
        <pc:picChg chg="mod">
          <ac:chgData name="Sakalasooriya S.A.H.A. it19051208" userId="ab126861-2685-40ae-adf0-2ca4170842d6" providerId="ADAL" clId="{8872A5D7-9A0C-4C8D-A2BF-118791B13C35}" dt="2022-10-09T13:38:22.203" v="1089" actId="1038"/>
          <ac:picMkLst>
            <pc:docMk/>
            <pc:sldMk cId="2855609586" sldId="445"/>
            <ac:picMk id="17" creationId="{7631F90B-5F51-40E4-8E7F-ED08E9194F64}"/>
          </ac:picMkLst>
        </pc:picChg>
        <pc:picChg chg="mod">
          <ac:chgData name="Sakalasooriya S.A.H.A. it19051208" userId="ab126861-2685-40ae-adf0-2ca4170842d6" providerId="ADAL" clId="{8872A5D7-9A0C-4C8D-A2BF-118791B13C35}" dt="2022-10-09T13:38:22.203" v="1089" actId="1038"/>
          <ac:picMkLst>
            <pc:docMk/>
            <pc:sldMk cId="2855609586" sldId="445"/>
            <ac:picMk id="19" creationId="{16B7BA73-DFE5-44DA-95B3-F27ED1F2ACDD}"/>
          </ac:picMkLst>
        </pc:picChg>
        <pc:picChg chg="mod">
          <ac:chgData name="Sakalasooriya S.A.H.A. it19051208" userId="ab126861-2685-40ae-adf0-2ca4170842d6" providerId="ADAL" clId="{8872A5D7-9A0C-4C8D-A2BF-118791B13C35}" dt="2022-10-09T13:38:22.203" v="1089" actId="1038"/>
          <ac:picMkLst>
            <pc:docMk/>
            <pc:sldMk cId="2855609586" sldId="445"/>
            <ac:picMk id="20" creationId="{47185234-C3E6-4423-B4BA-095AC6EF23B8}"/>
          </ac:picMkLst>
        </pc:picChg>
        <pc:picChg chg="mod">
          <ac:chgData name="Sakalasooriya S.A.H.A. it19051208" userId="ab126861-2685-40ae-adf0-2ca4170842d6" providerId="ADAL" clId="{8872A5D7-9A0C-4C8D-A2BF-118791B13C35}" dt="2022-10-09T13:38:22.203" v="1089" actId="1038"/>
          <ac:picMkLst>
            <pc:docMk/>
            <pc:sldMk cId="2855609586" sldId="445"/>
            <ac:picMk id="21" creationId="{71550FA2-7E40-4A34-88D7-1E53283A64E6}"/>
          </ac:picMkLst>
        </pc:picChg>
        <pc:picChg chg="mod">
          <ac:chgData name="Sakalasooriya S.A.H.A. it19051208" userId="ab126861-2685-40ae-adf0-2ca4170842d6" providerId="ADAL" clId="{8872A5D7-9A0C-4C8D-A2BF-118791B13C35}" dt="2022-10-09T13:38:22.203" v="1089" actId="1038"/>
          <ac:picMkLst>
            <pc:docMk/>
            <pc:sldMk cId="2855609586" sldId="445"/>
            <ac:picMk id="22" creationId="{AD7B70E0-2D25-4E64-9703-57152B805131}"/>
          </ac:picMkLst>
        </pc:picChg>
        <pc:picChg chg="del">
          <ac:chgData name="Sakalasooriya S.A.H.A. it19051208" userId="ab126861-2685-40ae-adf0-2ca4170842d6" providerId="ADAL" clId="{8872A5D7-9A0C-4C8D-A2BF-118791B13C35}" dt="2022-10-09T07:30:51.344" v="235" actId="478"/>
          <ac:picMkLst>
            <pc:docMk/>
            <pc:sldMk cId="2855609586" sldId="445"/>
            <ac:picMk id="23" creationId="{DB35515A-59F7-4899-9F87-7AEA30B28DEC}"/>
          </ac:picMkLst>
        </pc:picChg>
      </pc:sldChg>
      <pc:sldChg chg="modSp add mod">
        <pc:chgData name="Sakalasooriya S.A.H.A. it19051208" userId="ab126861-2685-40ae-adf0-2ca4170842d6" providerId="ADAL" clId="{8872A5D7-9A0C-4C8D-A2BF-118791B13C35}" dt="2022-10-09T08:29:15.934" v="386" actId="207"/>
        <pc:sldMkLst>
          <pc:docMk/>
          <pc:sldMk cId="1987799797" sldId="447"/>
        </pc:sldMkLst>
        <pc:spChg chg="mod">
          <ac:chgData name="Sakalasooriya S.A.H.A. it19051208" userId="ab126861-2685-40ae-adf0-2ca4170842d6" providerId="ADAL" clId="{8872A5D7-9A0C-4C8D-A2BF-118791B13C35}" dt="2022-10-09T08:29:15.934" v="386" actId="207"/>
          <ac:spMkLst>
            <pc:docMk/>
            <pc:sldMk cId="1987799797" sldId="447"/>
            <ac:spMk id="9" creationId="{1206F672-0B38-4127-81C7-0371FC51FAA6}"/>
          </ac:spMkLst>
        </pc:spChg>
      </pc:sldChg>
      <pc:sldChg chg="addSp delSp modSp add mod">
        <pc:chgData name="Sakalasooriya S.A.H.A. it19051208" userId="ab126861-2685-40ae-adf0-2ca4170842d6" providerId="ADAL" clId="{8872A5D7-9A0C-4C8D-A2BF-118791B13C35}" dt="2022-10-09T13:38:04.140" v="1062" actId="1038"/>
        <pc:sldMkLst>
          <pc:docMk/>
          <pc:sldMk cId="1830234694" sldId="448"/>
        </pc:sldMkLst>
        <pc:spChg chg="del">
          <ac:chgData name="Sakalasooriya S.A.H.A. it19051208" userId="ab126861-2685-40ae-adf0-2ca4170842d6" providerId="ADAL" clId="{8872A5D7-9A0C-4C8D-A2BF-118791B13C35}" dt="2022-10-09T07:03:03.346" v="136" actId="478"/>
          <ac:spMkLst>
            <pc:docMk/>
            <pc:sldMk cId="1830234694" sldId="448"/>
            <ac:spMk id="2" creationId="{8FB96B70-DE2F-5894-EFB5-E998D86FB75A}"/>
          </ac:spMkLst>
        </pc:spChg>
        <pc:spChg chg="del">
          <ac:chgData name="Sakalasooriya S.A.H.A. it19051208" userId="ab126861-2685-40ae-adf0-2ca4170842d6" providerId="ADAL" clId="{8872A5D7-9A0C-4C8D-A2BF-118791B13C35}" dt="2022-10-09T07:03:03.346" v="136" actId="478"/>
          <ac:spMkLst>
            <pc:docMk/>
            <pc:sldMk cId="1830234694" sldId="448"/>
            <ac:spMk id="4" creationId="{76865ED2-A717-49D4-8704-974229513DD7}"/>
          </ac:spMkLst>
        </pc:spChg>
        <pc:spChg chg="mod">
          <ac:chgData name="Sakalasooriya S.A.H.A. it19051208" userId="ab126861-2685-40ae-adf0-2ca4170842d6" providerId="ADAL" clId="{8872A5D7-9A0C-4C8D-A2BF-118791B13C35}" dt="2022-10-09T07:20:29.674" v="175" actId="207"/>
          <ac:spMkLst>
            <pc:docMk/>
            <pc:sldMk cId="1830234694" sldId="448"/>
            <ac:spMk id="6" creationId="{A4319C8D-BCCE-4A74-9E5A-886B62049738}"/>
          </ac:spMkLst>
        </pc:spChg>
        <pc:spChg chg="add del mod">
          <ac:chgData name="Sakalasooriya S.A.H.A. it19051208" userId="ab126861-2685-40ae-adf0-2ca4170842d6" providerId="ADAL" clId="{8872A5D7-9A0C-4C8D-A2BF-118791B13C35}" dt="2022-10-09T13:38:04.140" v="1062" actId="1038"/>
          <ac:spMkLst>
            <pc:docMk/>
            <pc:sldMk cId="1830234694" sldId="448"/>
            <ac:spMk id="9" creationId="{5751F607-5C8C-4825-B03A-03A49DBA06EE}"/>
          </ac:spMkLst>
        </pc:spChg>
        <pc:spChg chg="mod">
          <ac:chgData name="Sakalasooriya S.A.H.A. it19051208" userId="ab126861-2685-40ae-adf0-2ca4170842d6" providerId="ADAL" clId="{8872A5D7-9A0C-4C8D-A2BF-118791B13C35}" dt="2022-10-09T13:38:04.140" v="1062" actId="1038"/>
          <ac:spMkLst>
            <pc:docMk/>
            <pc:sldMk cId="1830234694" sldId="448"/>
            <ac:spMk id="10" creationId="{43F5E3F4-E8B5-4250-9D05-5F9AA5F3FCB5}"/>
          </ac:spMkLst>
        </pc:spChg>
        <pc:spChg chg="mod">
          <ac:chgData name="Sakalasooriya S.A.H.A. it19051208" userId="ab126861-2685-40ae-adf0-2ca4170842d6" providerId="ADAL" clId="{8872A5D7-9A0C-4C8D-A2BF-118791B13C35}" dt="2022-10-09T13:38:04.140" v="1062" actId="1038"/>
          <ac:spMkLst>
            <pc:docMk/>
            <pc:sldMk cId="1830234694" sldId="448"/>
            <ac:spMk id="11" creationId="{FB9B6BEC-CA61-4950-A655-BB8B807EF421}"/>
          </ac:spMkLst>
        </pc:spChg>
        <pc:spChg chg="mod">
          <ac:chgData name="Sakalasooriya S.A.H.A. it19051208" userId="ab126861-2685-40ae-adf0-2ca4170842d6" providerId="ADAL" clId="{8872A5D7-9A0C-4C8D-A2BF-118791B13C35}" dt="2022-10-09T13:38:04.140" v="1062" actId="1038"/>
          <ac:spMkLst>
            <pc:docMk/>
            <pc:sldMk cId="1830234694" sldId="448"/>
            <ac:spMk id="12" creationId="{A0EE2DDE-32C3-4281-B3E2-80FCAF8D6200}"/>
          </ac:spMkLst>
        </pc:spChg>
        <pc:spChg chg="mod">
          <ac:chgData name="Sakalasooriya S.A.H.A. it19051208" userId="ab126861-2685-40ae-adf0-2ca4170842d6" providerId="ADAL" clId="{8872A5D7-9A0C-4C8D-A2BF-118791B13C35}" dt="2022-10-09T13:38:04.140" v="1062" actId="1038"/>
          <ac:spMkLst>
            <pc:docMk/>
            <pc:sldMk cId="1830234694" sldId="448"/>
            <ac:spMk id="13" creationId="{4850069C-67D2-4F35-B480-E49C55F64934}"/>
          </ac:spMkLst>
        </pc:spChg>
        <pc:picChg chg="del mod">
          <ac:chgData name="Sakalasooriya S.A.H.A. it19051208" userId="ab126861-2685-40ae-adf0-2ca4170842d6" providerId="ADAL" clId="{8872A5D7-9A0C-4C8D-A2BF-118791B13C35}" dt="2022-10-09T11:57:51.708" v="832" actId="478"/>
          <ac:picMkLst>
            <pc:docMk/>
            <pc:sldMk cId="1830234694" sldId="448"/>
            <ac:picMk id="3" creationId="{FFCE5527-DB71-4A52-8760-5BDBA8F69358}"/>
          </ac:picMkLst>
        </pc:picChg>
        <pc:picChg chg="add mod">
          <ac:chgData name="Sakalasooriya S.A.H.A. it19051208" userId="ab126861-2685-40ae-adf0-2ca4170842d6" providerId="ADAL" clId="{8872A5D7-9A0C-4C8D-A2BF-118791B13C35}" dt="2022-10-09T13:38:04.140" v="1062" actId="1038"/>
          <ac:picMkLst>
            <pc:docMk/>
            <pc:sldMk cId="1830234694" sldId="448"/>
            <ac:picMk id="7" creationId="{0BB168C1-D14E-642E-3D4F-658138717B06}"/>
          </ac:picMkLst>
        </pc:picChg>
        <pc:picChg chg="add del">
          <ac:chgData name="Sakalasooriya S.A.H.A. it19051208" userId="ab126861-2685-40ae-adf0-2ca4170842d6" providerId="ADAL" clId="{8872A5D7-9A0C-4C8D-A2BF-118791B13C35}" dt="2022-10-09T07:32:11.785" v="251" actId="478"/>
          <ac:picMkLst>
            <pc:docMk/>
            <pc:sldMk cId="1830234694" sldId="448"/>
            <ac:picMk id="15" creationId="{16C5FAFC-B08C-4642-A3A1-E87EE585460B}"/>
          </ac:picMkLst>
        </pc:picChg>
        <pc:picChg chg="mod">
          <ac:chgData name="Sakalasooriya S.A.H.A. it19051208" userId="ab126861-2685-40ae-adf0-2ca4170842d6" providerId="ADAL" clId="{8872A5D7-9A0C-4C8D-A2BF-118791B13C35}" dt="2022-10-09T13:38:04.140" v="1062" actId="1038"/>
          <ac:picMkLst>
            <pc:docMk/>
            <pc:sldMk cId="1830234694" sldId="448"/>
            <ac:picMk id="16" creationId="{F5F72A3D-0783-48C1-960E-E00643ABC625}"/>
          </ac:picMkLst>
        </pc:picChg>
        <pc:picChg chg="mod">
          <ac:chgData name="Sakalasooriya S.A.H.A. it19051208" userId="ab126861-2685-40ae-adf0-2ca4170842d6" providerId="ADAL" clId="{8872A5D7-9A0C-4C8D-A2BF-118791B13C35}" dt="2022-10-09T13:38:04.140" v="1062" actId="1038"/>
          <ac:picMkLst>
            <pc:docMk/>
            <pc:sldMk cId="1830234694" sldId="448"/>
            <ac:picMk id="17" creationId="{D32B2D81-C37E-45CD-B16C-8076F643C037}"/>
          </ac:picMkLst>
        </pc:picChg>
        <pc:picChg chg="mod">
          <ac:chgData name="Sakalasooriya S.A.H.A. it19051208" userId="ab126861-2685-40ae-adf0-2ca4170842d6" providerId="ADAL" clId="{8872A5D7-9A0C-4C8D-A2BF-118791B13C35}" dt="2022-10-09T13:38:04.140" v="1062" actId="1038"/>
          <ac:picMkLst>
            <pc:docMk/>
            <pc:sldMk cId="1830234694" sldId="448"/>
            <ac:picMk id="18" creationId="{F1E16DDF-0535-446D-85F8-DB93F77230F2}"/>
          </ac:picMkLst>
        </pc:picChg>
        <pc:picChg chg="mod">
          <ac:chgData name="Sakalasooriya S.A.H.A. it19051208" userId="ab126861-2685-40ae-adf0-2ca4170842d6" providerId="ADAL" clId="{8872A5D7-9A0C-4C8D-A2BF-118791B13C35}" dt="2022-10-09T13:38:04.140" v="1062" actId="1038"/>
          <ac:picMkLst>
            <pc:docMk/>
            <pc:sldMk cId="1830234694" sldId="448"/>
            <ac:picMk id="19" creationId="{1493FE81-43AD-4BB1-AFF9-31CFD1647AD9}"/>
          </ac:picMkLst>
        </pc:picChg>
      </pc:sldChg>
      <pc:sldChg chg="addSp delSp modSp add mod">
        <pc:chgData name="Sakalasooriya S.A.H.A. it19051208" userId="ab126861-2685-40ae-adf0-2ca4170842d6" providerId="ADAL" clId="{8872A5D7-9A0C-4C8D-A2BF-118791B13C35}" dt="2022-10-09T08:49:26.350" v="438" actId="108"/>
        <pc:sldMkLst>
          <pc:docMk/>
          <pc:sldMk cId="526950169" sldId="450"/>
        </pc:sldMkLst>
        <pc:spChg chg="mod">
          <ac:chgData name="Sakalasooriya S.A.H.A. it19051208" userId="ab126861-2685-40ae-adf0-2ca4170842d6" providerId="ADAL" clId="{8872A5D7-9A0C-4C8D-A2BF-118791B13C35}" dt="2022-10-09T08:49:24.576" v="435" actId="108"/>
          <ac:spMkLst>
            <pc:docMk/>
            <pc:sldMk cId="526950169" sldId="450"/>
            <ac:spMk id="10" creationId="{D53D2FD2-737E-4D49-844A-02C39A852098}"/>
          </ac:spMkLst>
        </pc:spChg>
        <pc:spChg chg="mod">
          <ac:chgData name="Sakalasooriya S.A.H.A. it19051208" userId="ab126861-2685-40ae-adf0-2ca4170842d6" providerId="ADAL" clId="{8872A5D7-9A0C-4C8D-A2BF-118791B13C35}" dt="2022-10-09T08:49:25.155" v="436" actId="108"/>
          <ac:spMkLst>
            <pc:docMk/>
            <pc:sldMk cId="526950169" sldId="450"/>
            <ac:spMk id="12" creationId="{14F0B892-2A38-4DA3-A018-3F39D2D5131D}"/>
          </ac:spMkLst>
        </pc:spChg>
        <pc:spChg chg="mod">
          <ac:chgData name="Sakalasooriya S.A.H.A. it19051208" userId="ab126861-2685-40ae-adf0-2ca4170842d6" providerId="ADAL" clId="{8872A5D7-9A0C-4C8D-A2BF-118791B13C35}" dt="2022-10-09T08:49:25.628" v="437" actId="108"/>
          <ac:spMkLst>
            <pc:docMk/>
            <pc:sldMk cId="526950169" sldId="450"/>
            <ac:spMk id="13" creationId="{0F6C23DB-68DF-42C8-8A79-D1D70006AE04}"/>
          </ac:spMkLst>
        </pc:spChg>
        <pc:spChg chg="mod">
          <ac:chgData name="Sakalasooriya S.A.H.A. it19051208" userId="ab126861-2685-40ae-adf0-2ca4170842d6" providerId="ADAL" clId="{8872A5D7-9A0C-4C8D-A2BF-118791B13C35}" dt="2022-10-09T08:49:26.350" v="438" actId="108"/>
          <ac:spMkLst>
            <pc:docMk/>
            <pc:sldMk cId="526950169" sldId="450"/>
            <ac:spMk id="18" creationId="{2833B56F-E36E-47B6-9F5A-D2295912D8D5}"/>
          </ac:spMkLst>
        </pc:spChg>
        <pc:picChg chg="add mod">
          <ac:chgData name="Sakalasooriya S.A.H.A. it19051208" userId="ab126861-2685-40ae-adf0-2ca4170842d6" providerId="ADAL" clId="{8872A5D7-9A0C-4C8D-A2BF-118791B13C35}" dt="2022-10-09T07:37:41.933" v="298" actId="1076"/>
          <ac:picMkLst>
            <pc:docMk/>
            <pc:sldMk cId="526950169" sldId="450"/>
            <ac:picMk id="7" creationId="{FA86AD79-9E72-C2C6-4E29-7C9DB3FC7D22}"/>
          </ac:picMkLst>
        </pc:picChg>
        <pc:picChg chg="del">
          <ac:chgData name="Sakalasooriya S.A.H.A. it19051208" userId="ab126861-2685-40ae-adf0-2ca4170842d6" providerId="ADAL" clId="{8872A5D7-9A0C-4C8D-A2BF-118791B13C35}" dt="2022-10-09T07:37:37.639" v="296" actId="478"/>
          <ac:picMkLst>
            <pc:docMk/>
            <pc:sldMk cId="526950169" sldId="450"/>
            <ac:picMk id="11" creationId="{ADE5CF67-CA40-3354-668E-8BB0C62430A3}"/>
          </ac:picMkLst>
        </pc:picChg>
      </pc:sldChg>
      <pc:sldChg chg="delSp modSp add del mod">
        <pc:chgData name="Sakalasooriya S.A.H.A. it19051208" userId="ab126861-2685-40ae-adf0-2ca4170842d6" providerId="ADAL" clId="{8872A5D7-9A0C-4C8D-A2BF-118791B13C35}" dt="2022-10-09T13:49:02.383" v="1128" actId="207"/>
        <pc:sldMkLst>
          <pc:docMk/>
          <pc:sldMk cId="1811490531" sldId="451"/>
        </pc:sldMkLst>
        <pc:spChg chg="mod">
          <ac:chgData name="Sakalasooriya S.A.H.A. it19051208" userId="ab126861-2685-40ae-adf0-2ca4170842d6" providerId="ADAL" clId="{8872A5D7-9A0C-4C8D-A2BF-118791B13C35}" dt="2022-10-09T07:26:03.868" v="200" actId="207"/>
          <ac:spMkLst>
            <pc:docMk/>
            <pc:sldMk cId="1811490531" sldId="451"/>
            <ac:spMk id="2" creationId="{400FFCB7-EC63-495B-9ED3-9E3A0892BB67}"/>
          </ac:spMkLst>
        </pc:spChg>
        <pc:spChg chg="del">
          <ac:chgData name="Sakalasooriya S.A.H.A. it19051208" userId="ab126861-2685-40ae-adf0-2ca4170842d6" providerId="ADAL" clId="{8872A5D7-9A0C-4C8D-A2BF-118791B13C35}" dt="2022-10-09T07:04:52.074" v="155" actId="478"/>
          <ac:spMkLst>
            <pc:docMk/>
            <pc:sldMk cId="1811490531" sldId="451"/>
            <ac:spMk id="3" creationId="{ED307FA0-BEDE-68B1-E854-D66E5B98AF18}"/>
          </ac:spMkLst>
        </pc:spChg>
        <pc:spChg chg="del">
          <ac:chgData name="Sakalasooriya S.A.H.A. it19051208" userId="ab126861-2685-40ae-adf0-2ca4170842d6" providerId="ADAL" clId="{8872A5D7-9A0C-4C8D-A2BF-118791B13C35}" dt="2022-10-09T07:04:52.074" v="155" actId="478"/>
          <ac:spMkLst>
            <pc:docMk/>
            <pc:sldMk cId="1811490531" sldId="451"/>
            <ac:spMk id="4" creationId="{CEE58FBB-1AA9-9075-A5D7-24941AF42393}"/>
          </ac:spMkLst>
        </pc:spChg>
        <pc:spChg chg="mod">
          <ac:chgData name="Sakalasooriya S.A.H.A. it19051208" userId="ab126861-2685-40ae-adf0-2ca4170842d6" providerId="ADAL" clId="{8872A5D7-9A0C-4C8D-A2BF-118791B13C35}" dt="2022-10-09T06:44:00.277" v="99" actId="207"/>
          <ac:spMkLst>
            <pc:docMk/>
            <pc:sldMk cId="1811490531" sldId="451"/>
            <ac:spMk id="40" creationId="{77414746-D31E-43B1-97E3-8C2B9C9D16B0}"/>
          </ac:spMkLst>
        </pc:spChg>
        <pc:spChg chg="mod">
          <ac:chgData name="Sakalasooriya S.A.H.A. it19051208" userId="ab126861-2685-40ae-adf0-2ca4170842d6" providerId="ADAL" clId="{8872A5D7-9A0C-4C8D-A2BF-118791B13C35}" dt="2022-10-09T13:48:55.707" v="1127" actId="207"/>
          <ac:spMkLst>
            <pc:docMk/>
            <pc:sldMk cId="1811490531" sldId="451"/>
            <ac:spMk id="41" creationId="{8EB88FE1-C49E-42FB-BCAD-CA3EE60600EF}"/>
          </ac:spMkLst>
        </pc:spChg>
        <pc:spChg chg="mod">
          <ac:chgData name="Sakalasooriya S.A.H.A. it19051208" userId="ab126861-2685-40ae-adf0-2ca4170842d6" providerId="ADAL" clId="{8872A5D7-9A0C-4C8D-A2BF-118791B13C35}" dt="2022-10-09T06:44:00.277" v="99" actId="207"/>
          <ac:spMkLst>
            <pc:docMk/>
            <pc:sldMk cId="1811490531" sldId="451"/>
            <ac:spMk id="43" creationId="{4F3E1637-243E-4EF5-9B0A-D32C1B6838FF}"/>
          </ac:spMkLst>
        </pc:spChg>
        <pc:spChg chg="mod">
          <ac:chgData name="Sakalasooriya S.A.H.A. it19051208" userId="ab126861-2685-40ae-adf0-2ca4170842d6" providerId="ADAL" clId="{8872A5D7-9A0C-4C8D-A2BF-118791B13C35}" dt="2022-10-09T06:44:00.277" v="99" actId="207"/>
          <ac:spMkLst>
            <pc:docMk/>
            <pc:sldMk cId="1811490531" sldId="451"/>
            <ac:spMk id="44" creationId="{45C68339-8727-4D41-8AD0-2A365929A6D8}"/>
          </ac:spMkLst>
        </pc:spChg>
        <pc:spChg chg="mod">
          <ac:chgData name="Sakalasooriya S.A.H.A. it19051208" userId="ab126861-2685-40ae-adf0-2ca4170842d6" providerId="ADAL" clId="{8872A5D7-9A0C-4C8D-A2BF-118791B13C35}" dt="2022-10-09T06:44:00.277" v="99" actId="207"/>
          <ac:spMkLst>
            <pc:docMk/>
            <pc:sldMk cId="1811490531" sldId="451"/>
            <ac:spMk id="45" creationId="{12545CC3-64F5-49E4-AB93-B6FA9B1E003B}"/>
          </ac:spMkLst>
        </pc:spChg>
        <pc:spChg chg="mod">
          <ac:chgData name="Sakalasooriya S.A.H.A. it19051208" userId="ab126861-2685-40ae-adf0-2ca4170842d6" providerId="ADAL" clId="{8872A5D7-9A0C-4C8D-A2BF-118791B13C35}" dt="2022-10-09T06:44:00.277" v="99" actId="207"/>
          <ac:spMkLst>
            <pc:docMk/>
            <pc:sldMk cId="1811490531" sldId="451"/>
            <ac:spMk id="47" creationId="{E446D1B8-0AD0-44D1-92F2-484425FC9EB8}"/>
          </ac:spMkLst>
        </pc:spChg>
        <pc:spChg chg="mod">
          <ac:chgData name="Sakalasooriya S.A.H.A. it19051208" userId="ab126861-2685-40ae-adf0-2ca4170842d6" providerId="ADAL" clId="{8872A5D7-9A0C-4C8D-A2BF-118791B13C35}" dt="2022-10-09T13:49:02.383" v="1128" actId="207"/>
          <ac:spMkLst>
            <pc:docMk/>
            <pc:sldMk cId="1811490531" sldId="451"/>
            <ac:spMk id="54" creationId="{98832642-6D5B-4B23-88B4-102B82F50606}"/>
          </ac:spMkLst>
        </pc:spChg>
        <pc:spChg chg="mod">
          <ac:chgData name="Sakalasooriya S.A.H.A. it19051208" userId="ab126861-2685-40ae-adf0-2ca4170842d6" providerId="ADAL" clId="{8872A5D7-9A0C-4C8D-A2BF-118791B13C35}" dt="2022-10-09T13:47:42.639" v="1123" actId="108"/>
          <ac:spMkLst>
            <pc:docMk/>
            <pc:sldMk cId="1811490531" sldId="451"/>
            <ac:spMk id="55" creationId="{3977F63A-E758-4644-BAE6-A6A3DA622CF1}"/>
          </ac:spMkLst>
        </pc:spChg>
        <pc:spChg chg="mod">
          <ac:chgData name="Sakalasooriya S.A.H.A. it19051208" userId="ab126861-2685-40ae-adf0-2ca4170842d6" providerId="ADAL" clId="{8872A5D7-9A0C-4C8D-A2BF-118791B13C35}" dt="2022-10-09T13:47:49.696" v="1124" actId="108"/>
          <ac:spMkLst>
            <pc:docMk/>
            <pc:sldMk cId="1811490531" sldId="451"/>
            <ac:spMk id="63" creationId="{3E437F19-5E37-4EF5-BF0B-9B2548CFB334}"/>
          </ac:spMkLst>
        </pc:spChg>
        <pc:spChg chg="mod">
          <ac:chgData name="Sakalasooriya S.A.H.A. it19051208" userId="ab126861-2685-40ae-adf0-2ca4170842d6" providerId="ADAL" clId="{8872A5D7-9A0C-4C8D-A2BF-118791B13C35}" dt="2022-10-09T13:48:05.224" v="1126" actId="108"/>
          <ac:spMkLst>
            <pc:docMk/>
            <pc:sldMk cId="1811490531" sldId="451"/>
            <ac:spMk id="69" creationId="{0CF8532F-510C-4DF4-91A1-F26C6782B036}"/>
          </ac:spMkLst>
        </pc:spChg>
        <pc:spChg chg="mod">
          <ac:chgData name="Sakalasooriya S.A.H.A. it19051208" userId="ab126861-2685-40ae-adf0-2ca4170842d6" providerId="ADAL" clId="{8872A5D7-9A0C-4C8D-A2BF-118791B13C35}" dt="2022-10-09T13:47:55.633" v="1125" actId="108"/>
          <ac:spMkLst>
            <pc:docMk/>
            <pc:sldMk cId="1811490531" sldId="451"/>
            <ac:spMk id="71" creationId="{EE13163A-8341-4372-B3B7-60FE17881443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8:48:24.488" v="429"/>
        <pc:sldMkLst>
          <pc:docMk/>
          <pc:sldMk cId="408579396" sldId="453"/>
        </pc:sldMkLst>
        <pc:spChg chg="mod">
          <ac:chgData name="Sakalasooriya S.A.H.A. it19051208" userId="ab126861-2685-40ae-adf0-2ca4170842d6" providerId="ADAL" clId="{8872A5D7-9A0C-4C8D-A2BF-118791B13C35}" dt="2022-10-09T08:47:34.241" v="422" actId="207"/>
          <ac:spMkLst>
            <pc:docMk/>
            <pc:sldMk cId="408579396" sldId="453"/>
            <ac:spMk id="5" creationId="{6DA7A648-DAF5-44E0-8CA6-26239EFD5B26}"/>
          </ac:spMkLst>
        </pc:spChg>
        <pc:spChg chg="mod">
          <ac:chgData name="Sakalasooriya S.A.H.A. it19051208" userId="ab126861-2685-40ae-adf0-2ca4170842d6" providerId="ADAL" clId="{8872A5D7-9A0C-4C8D-A2BF-118791B13C35}" dt="2022-10-09T08:47:39.089" v="424" actId="108"/>
          <ac:spMkLst>
            <pc:docMk/>
            <pc:sldMk cId="408579396" sldId="453"/>
            <ac:spMk id="7" creationId="{D09D53F3-9B4A-499E-9E86-1B8D4FF3A50F}"/>
          </ac:spMkLst>
        </pc:spChg>
        <pc:spChg chg="mod">
          <ac:chgData name="Sakalasooriya S.A.H.A. it19051208" userId="ab126861-2685-40ae-adf0-2ca4170842d6" providerId="ADAL" clId="{8872A5D7-9A0C-4C8D-A2BF-118791B13C35}" dt="2022-10-09T08:47:40.079" v="425" actId="108"/>
          <ac:spMkLst>
            <pc:docMk/>
            <pc:sldMk cId="408579396" sldId="453"/>
            <ac:spMk id="9" creationId="{4D15EEA2-7415-479B-9514-D3277579A998}"/>
          </ac:spMkLst>
        </pc:spChg>
        <pc:spChg chg="mod">
          <ac:chgData name="Sakalasooriya S.A.H.A. it19051208" userId="ab126861-2685-40ae-adf0-2ca4170842d6" providerId="ADAL" clId="{8872A5D7-9A0C-4C8D-A2BF-118791B13C35}" dt="2022-10-09T08:47:40.882" v="426" actId="108"/>
          <ac:spMkLst>
            <pc:docMk/>
            <pc:sldMk cId="408579396" sldId="453"/>
            <ac:spMk id="11" creationId="{17CE3625-D9BB-4D99-BA4A-614926B7D6E6}"/>
          </ac:spMkLst>
        </pc:spChg>
        <pc:spChg chg="mod">
          <ac:chgData name="Sakalasooriya S.A.H.A. it19051208" userId="ab126861-2685-40ae-adf0-2ca4170842d6" providerId="ADAL" clId="{8872A5D7-9A0C-4C8D-A2BF-118791B13C35}" dt="2022-10-09T08:47:38.207" v="423" actId="108"/>
          <ac:spMkLst>
            <pc:docMk/>
            <pc:sldMk cId="408579396" sldId="453"/>
            <ac:spMk id="43" creationId="{20F76B8B-10CA-41A0-8E1A-0396B7E5D34D}"/>
          </ac:spMkLst>
        </pc:spChg>
        <pc:spChg chg="mod">
          <ac:chgData name="Sakalasooriya S.A.H.A. it19051208" userId="ab126861-2685-40ae-adf0-2ca4170842d6" providerId="ADAL" clId="{8872A5D7-9A0C-4C8D-A2BF-118791B13C35}" dt="2022-10-09T08:48:01.844" v="427" actId="207"/>
          <ac:spMkLst>
            <pc:docMk/>
            <pc:sldMk cId="408579396" sldId="453"/>
            <ac:spMk id="94" creationId="{64096B98-0823-F31E-AB68-0E4348F73A44}"/>
          </ac:spMkLst>
        </pc:spChg>
        <pc:spChg chg="mod">
          <ac:chgData name="Sakalasooriya S.A.H.A. it19051208" userId="ab126861-2685-40ae-adf0-2ca4170842d6" providerId="ADAL" clId="{8872A5D7-9A0C-4C8D-A2BF-118791B13C35}" dt="2022-10-09T08:48:01.844" v="427" actId="207"/>
          <ac:spMkLst>
            <pc:docMk/>
            <pc:sldMk cId="408579396" sldId="453"/>
            <ac:spMk id="95" creationId="{73439532-5EF7-7D03-D272-D4A4D9BB5BE2}"/>
          </ac:spMkLst>
        </pc:spChg>
        <pc:spChg chg="mod">
          <ac:chgData name="Sakalasooriya S.A.H.A. it19051208" userId="ab126861-2685-40ae-adf0-2ca4170842d6" providerId="ADAL" clId="{8872A5D7-9A0C-4C8D-A2BF-118791B13C35}" dt="2022-10-09T08:48:01.844" v="427" actId="207"/>
          <ac:spMkLst>
            <pc:docMk/>
            <pc:sldMk cId="408579396" sldId="453"/>
            <ac:spMk id="96" creationId="{E1E6F5F4-8987-7FDD-8A68-6A8AD498E02B}"/>
          </ac:spMkLst>
        </pc:spChg>
        <pc:spChg chg="mod">
          <ac:chgData name="Sakalasooriya S.A.H.A. it19051208" userId="ab126861-2685-40ae-adf0-2ca4170842d6" providerId="ADAL" clId="{8872A5D7-9A0C-4C8D-A2BF-118791B13C35}" dt="2022-10-09T08:48:01.844" v="427" actId="207"/>
          <ac:spMkLst>
            <pc:docMk/>
            <pc:sldMk cId="408579396" sldId="453"/>
            <ac:spMk id="97" creationId="{3A755823-D474-3A1F-994D-A1C62A1C9E31}"/>
          </ac:spMkLst>
        </pc:spChg>
        <pc:spChg chg="mod">
          <ac:chgData name="Sakalasooriya S.A.H.A. it19051208" userId="ab126861-2685-40ae-adf0-2ca4170842d6" providerId="ADAL" clId="{8872A5D7-9A0C-4C8D-A2BF-118791B13C35}" dt="2022-10-09T08:48:01.844" v="427" actId="207"/>
          <ac:spMkLst>
            <pc:docMk/>
            <pc:sldMk cId="408579396" sldId="453"/>
            <ac:spMk id="98" creationId="{742F0C34-F455-F5D2-F98C-26B5D270D97C}"/>
          </ac:spMkLst>
        </pc:spChg>
        <pc:spChg chg="mod">
          <ac:chgData name="Sakalasooriya S.A.H.A. it19051208" userId="ab126861-2685-40ae-adf0-2ca4170842d6" providerId="ADAL" clId="{8872A5D7-9A0C-4C8D-A2BF-118791B13C35}" dt="2022-10-09T08:48:01.844" v="427" actId="207"/>
          <ac:spMkLst>
            <pc:docMk/>
            <pc:sldMk cId="408579396" sldId="453"/>
            <ac:spMk id="99" creationId="{BC5A89C4-3977-6E4C-99BB-049D9318AC9F}"/>
          </ac:spMkLst>
        </pc:spChg>
        <pc:picChg chg="mod">
          <ac:chgData name="Sakalasooriya S.A.H.A. it19051208" userId="ab126861-2685-40ae-adf0-2ca4170842d6" providerId="ADAL" clId="{8872A5D7-9A0C-4C8D-A2BF-118791B13C35}" dt="2022-10-09T08:48:24.488" v="429"/>
          <ac:picMkLst>
            <pc:docMk/>
            <pc:sldMk cId="408579396" sldId="453"/>
            <ac:picMk id="16" creationId="{5954B8E2-F130-A408-C3A6-83278830AE15}"/>
          </ac:picMkLst>
        </pc:picChg>
        <pc:picChg chg="mod">
          <ac:chgData name="Sakalasooriya S.A.H.A. it19051208" userId="ab126861-2685-40ae-adf0-2ca4170842d6" providerId="ADAL" clId="{8872A5D7-9A0C-4C8D-A2BF-118791B13C35}" dt="2022-10-09T08:48:24.488" v="429"/>
          <ac:picMkLst>
            <pc:docMk/>
            <pc:sldMk cId="408579396" sldId="453"/>
            <ac:picMk id="18" creationId="{BF2DC683-B492-9508-7C90-A6A7113FF56A}"/>
          </ac:picMkLst>
        </pc:picChg>
        <pc:picChg chg="mod">
          <ac:chgData name="Sakalasooriya S.A.H.A. it19051208" userId="ab126861-2685-40ae-adf0-2ca4170842d6" providerId="ADAL" clId="{8872A5D7-9A0C-4C8D-A2BF-118791B13C35}" dt="2022-10-09T08:48:24.488" v="429"/>
          <ac:picMkLst>
            <pc:docMk/>
            <pc:sldMk cId="408579396" sldId="453"/>
            <ac:picMk id="20" creationId="{438D2404-5FC6-FCE2-1C37-520FB7DB1851}"/>
          </ac:picMkLst>
        </pc:picChg>
      </pc:sldChg>
      <pc:sldChg chg="add">
        <pc:chgData name="Sakalasooriya S.A.H.A. it19051208" userId="ab126861-2685-40ae-adf0-2ca4170842d6" providerId="ADAL" clId="{8872A5D7-9A0C-4C8D-A2BF-118791B13C35}" dt="2022-10-09T06:24:08.685" v="36"/>
        <pc:sldMkLst>
          <pc:docMk/>
          <pc:sldMk cId="1077459092" sldId="454"/>
        </pc:sldMkLst>
      </pc:sldChg>
      <pc:sldChg chg="delSp add mod">
        <pc:chgData name="Sakalasooriya S.A.H.A. it19051208" userId="ab126861-2685-40ae-adf0-2ca4170842d6" providerId="ADAL" clId="{8872A5D7-9A0C-4C8D-A2BF-118791B13C35}" dt="2022-10-09T07:05:22.406" v="161" actId="478"/>
        <pc:sldMkLst>
          <pc:docMk/>
          <pc:sldMk cId="3725979184" sldId="463"/>
        </pc:sldMkLst>
        <pc:spChg chg="del">
          <ac:chgData name="Sakalasooriya S.A.H.A. it19051208" userId="ab126861-2685-40ae-adf0-2ca4170842d6" providerId="ADAL" clId="{8872A5D7-9A0C-4C8D-A2BF-118791B13C35}" dt="2022-10-09T07:05:22.406" v="161" actId="478"/>
          <ac:spMkLst>
            <pc:docMk/>
            <pc:sldMk cId="3725979184" sldId="463"/>
            <ac:spMk id="2" creationId="{855499AC-D26D-5E35-F29B-E0B524F45F6C}"/>
          </ac:spMkLst>
        </pc:spChg>
        <pc:spChg chg="del">
          <ac:chgData name="Sakalasooriya S.A.H.A. it19051208" userId="ab126861-2685-40ae-adf0-2ca4170842d6" providerId="ADAL" clId="{8872A5D7-9A0C-4C8D-A2BF-118791B13C35}" dt="2022-10-09T07:05:22.406" v="161" actId="478"/>
          <ac:spMkLst>
            <pc:docMk/>
            <pc:sldMk cId="3725979184" sldId="463"/>
            <ac:spMk id="3" creationId="{5DA7FB99-661A-53F9-6409-64D8B87EBEBA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8:39:53.553" v="416" actId="108"/>
        <pc:sldMkLst>
          <pc:docMk/>
          <pc:sldMk cId="3339550458" sldId="465"/>
        </pc:sldMkLst>
        <pc:spChg chg="mod">
          <ac:chgData name="Sakalasooriya S.A.H.A. it19051208" userId="ab126861-2685-40ae-adf0-2ca4170842d6" providerId="ADAL" clId="{8872A5D7-9A0C-4C8D-A2BF-118791B13C35}" dt="2022-10-09T08:39:52.171" v="414" actId="108"/>
          <ac:spMkLst>
            <pc:docMk/>
            <pc:sldMk cId="3339550458" sldId="465"/>
            <ac:spMk id="3" creationId="{7985F841-A718-48C1-94E6-14737A083587}"/>
          </ac:spMkLst>
        </pc:spChg>
        <pc:spChg chg="mod">
          <ac:chgData name="Sakalasooriya S.A.H.A. it19051208" userId="ab126861-2685-40ae-adf0-2ca4170842d6" providerId="ADAL" clId="{8872A5D7-9A0C-4C8D-A2BF-118791B13C35}" dt="2022-10-09T08:39:47.471" v="413" actId="207"/>
          <ac:spMkLst>
            <pc:docMk/>
            <pc:sldMk cId="3339550458" sldId="465"/>
            <ac:spMk id="7" creationId="{E92C6B87-FE9D-4BB4-9C73-C178025DB715}"/>
          </ac:spMkLst>
        </pc:spChg>
        <pc:spChg chg="mod">
          <ac:chgData name="Sakalasooriya S.A.H.A. it19051208" userId="ab126861-2685-40ae-adf0-2ca4170842d6" providerId="ADAL" clId="{8872A5D7-9A0C-4C8D-A2BF-118791B13C35}" dt="2022-10-09T08:39:53.553" v="416" actId="108"/>
          <ac:spMkLst>
            <pc:docMk/>
            <pc:sldMk cId="3339550458" sldId="465"/>
            <ac:spMk id="11" creationId="{8215406C-65D6-4DC6-88B0-D1148F255910}"/>
          </ac:spMkLst>
        </pc:spChg>
        <pc:spChg chg="mod">
          <ac:chgData name="Sakalasooriya S.A.H.A. it19051208" userId="ab126861-2685-40ae-adf0-2ca4170842d6" providerId="ADAL" clId="{8872A5D7-9A0C-4C8D-A2BF-118791B13C35}" dt="2022-10-09T08:39:52.830" v="415" actId="108"/>
          <ac:spMkLst>
            <pc:docMk/>
            <pc:sldMk cId="3339550458" sldId="465"/>
            <ac:spMk id="17" creationId="{F3E02E77-B5B4-8D18-BB79-2DE44E852F1C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8:40:09.074" v="421" actId="108"/>
        <pc:sldMkLst>
          <pc:docMk/>
          <pc:sldMk cId="3386864510" sldId="466"/>
        </pc:sldMkLst>
        <pc:spChg chg="mod">
          <ac:chgData name="Sakalasooriya S.A.H.A. it19051208" userId="ab126861-2685-40ae-adf0-2ca4170842d6" providerId="ADAL" clId="{8872A5D7-9A0C-4C8D-A2BF-118791B13C35}" dt="2022-10-09T08:40:02.984" v="417" actId="207"/>
          <ac:spMkLst>
            <pc:docMk/>
            <pc:sldMk cId="3386864510" sldId="466"/>
            <ac:spMk id="4" creationId="{9878B73A-B6AB-4586-9F81-966FBF89A2BF}"/>
          </ac:spMkLst>
        </pc:spChg>
        <pc:spChg chg="mod">
          <ac:chgData name="Sakalasooriya S.A.H.A. it19051208" userId="ab126861-2685-40ae-adf0-2ca4170842d6" providerId="ADAL" clId="{8872A5D7-9A0C-4C8D-A2BF-118791B13C35}" dt="2022-10-09T08:40:07.279" v="418" actId="108"/>
          <ac:spMkLst>
            <pc:docMk/>
            <pc:sldMk cId="3386864510" sldId="466"/>
            <ac:spMk id="6" creationId="{D75B1216-7B2A-4AA8-9D55-633BF735D8E9}"/>
          </ac:spMkLst>
        </pc:spChg>
        <pc:spChg chg="mod">
          <ac:chgData name="Sakalasooriya S.A.H.A. it19051208" userId="ab126861-2685-40ae-adf0-2ca4170842d6" providerId="ADAL" clId="{8872A5D7-9A0C-4C8D-A2BF-118791B13C35}" dt="2022-10-09T08:40:07.798" v="419" actId="108"/>
          <ac:spMkLst>
            <pc:docMk/>
            <pc:sldMk cId="3386864510" sldId="466"/>
            <ac:spMk id="8" creationId="{A4A8FFF6-038A-404E-87A9-18803D6B3EC2}"/>
          </ac:spMkLst>
        </pc:spChg>
        <pc:spChg chg="mod">
          <ac:chgData name="Sakalasooriya S.A.H.A. it19051208" userId="ab126861-2685-40ae-adf0-2ca4170842d6" providerId="ADAL" clId="{8872A5D7-9A0C-4C8D-A2BF-118791B13C35}" dt="2022-10-09T08:40:09.074" v="421" actId="108"/>
          <ac:spMkLst>
            <pc:docMk/>
            <pc:sldMk cId="3386864510" sldId="466"/>
            <ac:spMk id="10" creationId="{77AF5A5F-1522-4647-B20D-17F945A091E0}"/>
          </ac:spMkLst>
        </pc:spChg>
        <pc:spChg chg="mod">
          <ac:chgData name="Sakalasooriya S.A.H.A. it19051208" userId="ab126861-2685-40ae-adf0-2ca4170842d6" providerId="ADAL" clId="{8872A5D7-9A0C-4C8D-A2BF-118791B13C35}" dt="2022-10-09T08:40:08.553" v="420" actId="108"/>
          <ac:spMkLst>
            <pc:docMk/>
            <pc:sldMk cId="3386864510" sldId="466"/>
            <ac:spMk id="11" creationId="{939D28B3-F0CD-43A8-A818-D9D0EEAF0EDA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9:17:13.310" v="568" actId="108"/>
        <pc:sldMkLst>
          <pc:docMk/>
          <pc:sldMk cId="1446545390" sldId="468"/>
        </pc:sldMkLst>
        <pc:spChg chg="mod">
          <ac:chgData name="Sakalasooriya S.A.H.A. it19051208" userId="ab126861-2685-40ae-adf0-2ca4170842d6" providerId="ADAL" clId="{8872A5D7-9A0C-4C8D-A2BF-118791B13C35}" dt="2022-10-09T09:16:25.567" v="550" actId="207"/>
          <ac:spMkLst>
            <pc:docMk/>
            <pc:sldMk cId="1446545390" sldId="468"/>
            <ac:spMk id="6" creationId="{EF2C4741-1620-444D-B1EE-132C9B35934E}"/>
          </ac:spMkLst>
        </pc:spChg>
        <pc:spChg chg="mod">
          <ac:chgData name="Sakalasooriya S.A.H.A. it19051208" userId="ab126861-2685-40ae-adf0-2ca4170842d6" providerId="ADAL" clId="{8872A5D7-9A0C-4C8D-A2BF-118791B13C35}" dt="2022-10-09T09:17:02.192" v="560" actId="207"/>
          <ac:spMkLst>
            <pc:docMk/>
            <pc:sldMk cId="1446545390" sldId="468"/>
            <ac:spMk id="19" creationId="{3B889588-749B-44A4-A97C-E68B7D4A2993}"/>
          </ac:spMkLst>
        </pc:spChg>
        <pc:spChg chg="mod">
          <ac:chgData name="Sakalasooriya S.A.H.A. it19051208" userId="ab126861-2685-40ae-adf0-2ca4170842d6" providerId="ADAL" clId="{8872A5D7-9A0C-4C8D-A2BF-118791B13C35}" dt="2022-10-09T09:16:31.160" v="551" actId="108"/>
          <ac:spMkLst>
            <pc:docMk/>
            <pc:sldMk cId="1446545390" sldId="468"/>
            <ac:spMk id="21" creationId="{8E78F70B-49D5-C6CC-1E4C-227257B6FD1F}"/>
          </ac:spMkLst>
        </pc:spChg>
        <pc:spChg chg="mod">
          <ac:chgData name="Sakalasooriya S.A.H.A. it19051208" userId="ab126861-2685-40ae-adf0-2ca4170842d6" providerId="ADAL" clId="{8872A5D7-9A0C-4C8D-A2BF-118791B13C35}" dt="2022-10-09T09:17:06.126" v="561" actId="108"/>
          <ac:spMkLst>
            <pc:docMk/>
            <pc:sldMk cId="1446545390" sldId="468"/>
            <ac:spMk id="22" creationId="{124B55FE-243B-5039-582F-42E891E48921}"/>
          </ac:spMkLst>
        </pc:spChg>
        <pc:spChg chg="mod">
          <ac:chgData name="Sakalasooriya S.A.H.A. it19051208" userId="ab126861-2685-40ae-adf0-2ca4170842d6" providerId="ADAL" clId="{8872A5D7-9A0C-4C8D-A2BF-118791B13C35}" dt="2022-10-09T09:16:32.182" v="552" actId="108"/>
          <ac:spMkLst>
            <pc:docMk/>
            <pc:sldMk cId="1446545390" sldId="468"/>
            <ac:spMk id="23" creationId="{C3C99BE6-151F-C47F-695A-4CC6A552595A}"/>
          </ac:spMkLst>
        </pc:spChg>
        <pc:spChg chg="mod">
          <ac:chgData name="Sakalasooriya S.A.H.A. it19051208" userId="ab126861-2685-40ae-adf0-2ca4170842d6" providerId="ADAL" clId="{8872A5D7-9A0C-4C8D-A2BF-118791B13C35}" dt="2022-10-09T09:17:07.115" v="562" actId="108"/>
          <ac:spMkLst>
            <pc:docMk/>
            <pc:sldMk cId="1446545390" sldId="468"/>
            <ac:spMk id="24" creationId="{AF23C8C6-519A-0F8F-3890-B24B9842DC73}"/>
          </ac:spMkLst>
        </pc:spChg>
        <pc:spChg chg="mod">
          <ac:chgData name="Sakalasooriya S.A.H.A. it19051208" userId="ab126861-2685-40ae-adf0-2ca4170842d6" providerId="ADAL" clId="{8872A5D7-9A0C-4C8D-A2BF-118791B13C35}" dt="2022-10-09T09:16:32.730" v="553" actId="108"/>
          <ac:spMkLst>
            <pc:docMk/>
            <pc:sldMk cId="1446545390" sldId="468"/>
            <ac:spMk id="25" creationId="{4965F7A4-DDCA-C89C-7D85-D48A3974C8F1}"/>
          </ac:spMkLst>
        </pc:spChg>
        <pc:spChg chg="mod">
          <ac:chgData name="Sakalasooriya S.A.H.A. it19051208" userId="ab126861-2685-40ae-adf0-2ca4170842d6" providerId="ADAL" clId="{8872A5D7-9A0C-4C8D-A2BF-118791B13C35}" dt="2022-10-09T09:16:33.517" v="554" actId="108"/>
          <ac:spMkLst>
            <pc:docMk/>
            <pc:sldMk cId="1446545390" sldId="468"/>
            <ac:spMk id="26" creationId="{1CBAEE38-BA10-8F84-1A2F-500EC62484CC}"/>
          </ac:spMkLst>
        </pc:spChg>
        <pc:spChg chg="mod">
          <ac:chgData name="Sakalasooriya S.A.H.A. it19051208" userId="ab126861-2685-40ae-adf0-2ca4170842d6" providerId="ADAL" clId="{8872A5D7-9A0C-4C8D-A2BF-118791B13C35}" dt="2022-10-09T09:17:08.342" v="563" actId="108"/>
          <ac:spMkLst>
            <pc:docMk/>
            <pc:sldMk cId="1446545390" sldId="468"/>
            <ac:spMk id="27" creationId="{F4C2AC63-3F0C-DC4F-235F-92A672587140}"/>
          </ac:spMkLst>
        </pc:spChg>
        <pc:spChg chg="mod">
          <ac:chgData name="Sakalasooriya S.A.H.A. it19051208" userId="ab126861-2685-40ae-adf0-2ca4170842d6" providerId="ADAL" clId="{8872A5D7-9A0C-4C8D-A2BF-118791B13C35}" dt="2022-10-09T09:16:34.477" v="555" actId="108"/>
          <ac:spMkLst>
            <pc:docMk/>
            <pc:sldMk cId="1446545390" sldId="468"/>
            <ac:spMk id="28" creationId="{F551BB9D-CBA9-EE62-DBE0-9D1D387D8063}"/>
          </ac:spMkLst>
        </pc:spChg>
        <pc:spChg chg="mod">
          <ac:chgData name="Sakalasooriya S.A.H.A. it19051208" userId="ab126861-2685-40ae-adf0-2ca4170842d6" providerId="ADAL" clId="{8872A5D7-9A0C-4C8D-A2BF-118791B13C35}" dt="2022-10-09T09:17:09.302" v="564" actId="108"/>
          <ac:spMkLst>
            <pc:docMk/>
            <pc:sldMk cId="1446545390" sldId="468"/>
            <ac:spMk id="29" creationId="{C2365D6E-F180-380E-33AA-15A3B9203659}"/>
          </ac:spMkLst>
        </pc:spChg>
        <pc:spChg chg="mod">
          <ac:chgData name="Sakalasooriya S.A.H.A. it19051208" userId="ab126861-2685-40ae-adf0-2ca4170842d6" providerId="ADAL" clId="{8872A5D7-9A0C-4C8D-A2BF-118791B13C35}" dt="2022-10-09T09:16:35.251" v="556" actId="108"/>
          <ac:spMkLst>
            <pc:docMk/>
            <pc:sldMk cId="1446545390" sldId="468"/>
            <ac:spMk id="30" creationId="{8A416262-B307-A1E7-C87E-57087CA77CC8}"/>
          </ac:spMkLst>
        </pc:spChg>
        <pc:spChg chg="mod">
          <ac:chgData name="Sakalasooriya S.A.H.A. it19051208" userId="ab126861-2685-40ae-adf0-2ca4170842d6" providerId="ADAL" clId="{8872A5D7-9A0C-4C8D-A2BF-118791B13C35}" dt="2022-10-09T09:17:10.433" v="565" actId="108"/>
          <ac:spMkLst>
            <pc:docMk/>
            <pc:sldMk cId="1446545390" sldId="468"/>
            <ac:spMk id="31" creationId="{D6E6303F-2705-D0F7-9928-27D03F630426}"/>
          </ac:spMkLst>
        </pc:spChg>
        <pc:spChg chg="mod">
          <ac:chgData name="Sakalasooriya S.A.H.A. it19051208" userId="ab126861-2685-40ae-adf0-2ca4170842d6" providerId="ADAL" clId="{8872A5D7-9A0C-4C8D-A2BF-118791B13C35}" dt="2022-10-09T09:17:11.375" v="566" actId="108"/>
          <ac:spMkLst>
            <pc:docMk/>
            <pc:sldMk cId="1446545390" sldId="468"/>
            <ac:spMk id="32" creationId="{BD33D865-9DE5-7ACF-FEAD-B523380C9CE0}"/>
          </ac:spMkLst>
        </pc:spChg>
        <pc:spChg chg="mod">
          <ac:chgData name="Sakalasooriya S.A.H.A. it19051208" userId="ab126861-2685-40ae-adf0-2ca4170842d6" providerId="ADAL" clId="{8872A5D7-9A0C-4C8D-A2BF-118791B13C35}" dt="2022-10-09T09:16:36.347" v="557" actId="108"/>
          <ac:spMkLst>
            <pc:docMk/>
            <pc:sldMk cId="1446545390" sldId="468"/>
            <ac:spMk id="33" creationId="{714A6216-14D8-41F8-1F1A-15DC57EFAF9F}"/>
          </ac:spMkLst>
        </pc:spChg>
        <pc:spChg chg="mod">
          <ac:chgData name="Sakalasooriya S.A.H.A. it19051208" userId="ab126861-2685-40ae-adf0-2ca4170842d6" providerId="ADAL" clId="{8872A5D7-9A0C-4C8D-A2BF-118791B13C35}" dt="2022-10-09T09:17:12.446" v="567" actId="108"/>
          <ac:spMkLst>
            <pc:docMk/>
            <pc:sldMk cId="1446545390" sldId="468"/>
            <ac:spMk id="34" creationId="{686E2563-745B-F672-7A2D-8DFDB3A1E81B}"/>
          </ac:spMkLst>
        </pc:spChg>
        <pc:spChg chg="mod">
          <ac:chgData name="Sakalasooriya S.A.H.A. it19051208" userId="ab126861-2685-40ae-adf0-2ca4170842d6" providerId="ADAL" clId="{8872A5D7-9A0C-4C8D-A2BF-118791B13C35}" dt="2022-10-09T09:16:37.359" v="558" actId="108"/>
          <ac:spMkLst>
            <pc:docMk/>
            <pc:sldMk cId="1446545390" sldId="468"/>
            <ac:spMk id="35" creationId="{98ACAA8F-D875-2F2E-2464-BA6FAF2D9123}"/>
          </ac:spMkLst>
        </pc:spChg>
        <pc:spChg chg="mod">
          <ac:chgData name="Sakalasooriya S.A.H.A. it19051208" userId="ab126861-2685-40ae-adf0-2ca4170842d6" providerId="ADAL" clId="{8872A5D7-9A0C-4C8D-A2BF-118791B13C35}" dt="2022-10-09T09:17:13.310" v="568" actId="108"/>
          <ac:spMkLst>
            <pc:docMk/>
            <pc:sldMk cId="1446545390" sldId="468"/>
            <ac:spMk id="37" creationId="{26D301EA-4333-A959-EA00-F0B086DC8EF9}"/>
          </ac:spMkLst>
        </pc:spChg>
        <pc:spChg chg="mod">
          <ac:chgData name="Sakalasooriya S.A.H.A. it19051208" userId="ab126861-2685-40ae-adf0-2ca4170842d6" providerId="ADAL" clId="{8872A5D7-9A0C-4C8D-A2BF-118791B13C35}" dt="2022-10-09T09:16:38.555" v="559" actId="108"/>
          <ac:spMkLst>
            <pc:docMk/>
            <pc:sldMk cId="1446545390" sldId="468"/>
            <ac:spMk id="38" creationId="{21152F01-194F-3D02-BDA3-9030BBB08895}"/>
          </ac:spMkLst>
        </pc:spChg>
      </pc:sldChg>
      <pc:sldChg chg="delSp add mod">
        <pc:chgData name="Sakalasooriya S.A.H.A. it19051208" userId="ab126861-2685-40ae-adf0-2ca4170842d6" providerId="ADAL" clId="{8872A5D7-9A0C-4C8D-A2BF-118791B13C35}" dt="2022-10-09T07:05:27.060" v="162" actId="478"/>
        <pc:sldMkLst>
          <pc:docMk/>
          <pc:sldMk cId="559874452" sldId="470"/>
        </pc:sldMkLst>
        <pc:spChg chg="del">
          <ac:chgData name="Sakalasooriya S.A.H.A. it19051208" userId="ab126861-2685-40ae-adf0-2ca4170842d6" providerId="ADAL" clId="{8872A5D7-9A0C-4C8D-A2BF-118791B13C35}" dt="2022-10-09T07:05:27.060" v="162" actId="478"/>
          <ac:spMkLst>
            <pc:docMk/>
            <pc:sldMk cId="559874452" sldId="470"/>
            <ac:spMk id="2" creationId="{3FE56500-1DA6-AE92-9657-8A0FC3A1586C}"/>
          </ac:spMkLst>
        </pc:spChg>
        <pc:spChg chg="del">
          <ac:chgData name="Sakalasooriya S.A.H.A. it19051208" userId="ab126861-2685-40ae-adf0-2ca4170842d6" providerId="ADAL" clId="{8872A5D7-9A0C-4C8D-A2BF-118791B13C35}" dt="2022-10-09T07:05:27.060" v="162" actId="478"/>
          <ac:spMkLst>
            <pc:docMk/>
            <pc:sldMk cId="559874452" sldId="470"/>
            <ac:spMk id="3" creationId="{9F550C4A-AF1E-E6E1-A1D4-0C457A5F08DE}"/>
          </ac:spMkLst>
        </pc:spChg>
      </pc:sldChg>
      <pc:sldChg chg="add">
        <pc:chgData name="Sakalasooriya S.A.H.A. it19051208" userId="ab126861-2685-40ae-adf0-2ca4170842d6" providerId="ADAL" clId="{8872A5D7-9A0C-4C8D-A2BF-118791B13C35}" dt="2022-10-09T06:24:41.353" v="39"/>
        <pc:sldMkLst>
          <pc:docMk/>
          <pc:sldMk cId="817908589" sldId="471"/>
        </pc:sldMkLst>
      </pc:sldChg>
      <pc:sldChg chg="modSp add mod">
        <pc:chgData name="Sakalasooriya S.A.H.A. it19051208" userId="ab126861-2685-40ae-adf0-2ca4170842d6" providerId="ADAL" clId="{8872A5D7-9A0C-4C8D-A2BF-118791B13C35}" dt="2022-10-09T05:57:11.850" v="11" actId="108"/>
        <pc:sldMkLst>
          <pc:docMk/>
          <pc:sldMk cId="234384313" sldId="476"/>
        </pc:sldMkLst>
        <pc:spChg chg="mod">
          <ac:chgData name="Sakalasooriya S.A.H.A. it19051208" userId="ab126861-2685-40ae-adf0-2ca4170842d6" providerId="ADAL" clId="{8872A5D7-9A0C-4C8D-A2BF-118791B13C35}" dt="2022-10-09T05:57:11.850" v="11" actId="108"/>
          <ac:spMkLst>
            <pc:docMk/>
            <pc:sldMk cId="234384313" sldId="476"/>
            <ac:spMk id="4" creationId="{38556593-E896-4BA7-B201-13C7A664B73D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5:57:22.704" v="12" actId="108"/>
        <pc:sldMkLst>
          <pc:docMk/>
          <pc:sldMk cId="3975670026" sldId="477"/>
        </pc:sldMkLst>
        <pc:spChg chg="mod">
          <ac:chgData name="Sakalasooriya S.A.H.A. it19051208" userId="ab126861-2685-40ae-adf0-2ca4170842d6" providerId="ADAL" clId="{8872A5D7-9A0C-4C8D-A2BF-118791B13C35}" dt="2022-10-09T05:57:22.704" v="12" actId="108"/>
          <ac:spMkLst>
            <pc:docMk/>
            <pc:sldMk cId="3975670026" sldId="477"/>
            <ac:spMk id="4" creationId="{38556593-E896-4BA7-B201-13C7A664B73D}"/>
          </ac:spMkLst>
        </pc:spChg>
      </pc:sldChg>
      <pc:sldChg chg="add">
        <pc:chgData name="Sakalasooriya S.A.H.A. it19051208" userId="ab126861-2685-40ae-adf0-2ca4170842d6" providerId="ADAL" clId="{8872A5D7-9A0C-4C8D-A2BF-118791B13C35}" dt="2022-10-09T06:24:41.353" v="39"/>
        <pc:sldMkLst>
          <pc:docMk/>
          <pc:sldMk cId="3472263090" sldId="479"/>
        </pc:sldMkLst>
      </pc:sldChg>
      <pc:sldChg chg="add">
        <pc:chgData name="Sakalasooriya S.A.H.A. it19051208" userId="ab126861-2685-40ae-adf0-2ca4170842d6" providerId="ADAL" clId="{8872A5D7-9A0C-4C8D-A2BF-118791B13C35}" dt="2022-10-09T06:24:08.685" v="36"/>
        <pc:sldMkLst>
          <pc:docMk/>
          <pc:sldMk cId="1858322254" sldId="482"/>
        </pc:sldMkLst>
      </pc:sldChg>
      <pc:sldChg chg="add">
        <pc:chgData name="Sakalasooriya S.A.H.A. it19051208" userId="ab126861-2685-40ae-adf0-2ca4170842d6" providerId="ADAL" clId="{8872A5D7-9A0C-4C8D-A2BF-118791B13C35}" dt="2022-10-09T06:24:41.353" v="39"/>
        <pc:sldMkLst>
          <pc:docMk/>
          <pc:sldMk cId="724683271" sldId="489"/>
        </pc:sldMkLst>
      </pc:sldChg>
      <pc:sldChg chg="addSp delSp modSp add mod">
        <pc:chgData name="Sakalasooriya S.A.H.A. it19051208" userId="ab126861-2685-40ae-adf0-2ca4170842d6" providerId="ADAL" clId="{8872A5D7-9A0C-4C8D-A2BF-118791B13C35}" dt="2022-10-09T11:31:42.030" v="782" actId="1076"/>
        <pc:sldMkLst>
          <pc:docMk/>
          <pc:sldMk cId="1266945362" sldId="490"/>
        </pc:sldMkLst>
        <pc:spChg chg="mod">
          <ac:chgData name="Sakalasooriya S.A.H.A. it19051208" userId="ab126861-2685-40ae-adf0-2ca4170842d6" providerId="ADAL" clId="{8872A5D7-9A0C-4C8D-A2BF-118791B13C35}" dt="2022-10-09T08:50:19.148" v="446" actId="207"/>
          <ac:spMkLst>
            <pc:docMk/>
            <pc:sldMk cId="1266945362" sldId="490"/>
            <ac:spMk id="25" creationId="{302B48CD-B59F-1880-39CE-E8E617AA042D}"/>
          </ac:spMkLst>
        </pc:spChg>
        <pc:spChg chg="mod">
          <ac:chgData name="Sakalasooriya S.A.H.A. it19051208" userId="ab126861-2685-40ae-adf0-2ca4170842d6" providerId="ADAL" clId="{8872A5D7-9A0C-4C8D-A2BF-118791B13C35}" dt="2022-10-09T08:50:42.670" v="450" actId="207"/>
          <ac:spMkLst>
            <pc:docMk/>
            <pc:sldMk cId="1266945362" sldId="490"/>
            <ac:spMk id="32" creationId="{3D1D9E7D-3DDE-0625-3D98-792FFF819EC0}"/>
          </ac:spMkLst>
        </pc:spChg>
        <pc:spChg chg="mod">
          <ac:chgData name="Sakalasooriya S.A.H.A. it19051208" userId="ab126861-2685-40ae-adf0-2ca4170842d6" providerId="ADAL" clId="{8872A5D7-9A0C-4C8D-A2BF-118791B13C35}" dt="2022-10-09T08:50:28.176" v="449" actId="108"/>
          <ac:spMkLst>
            <pc:docMk/>
            <pc:sldMk cId="1266945362" sldId="490"/>
            <ac:spMk id="33" creationId="{76D79DE3-3C07-5A2E-278F-4E523764FEEF}"/>
          </ac:spMkLst>
        </pc:spChg>
        <pc:spChg chg="mod">
          <ac:chgData name="Sakalasooriya S.A.H.A. it19051208" userId="ab126861-2685-40ae-adf0-2ca4170842d6" providerId="ADAL" clId="{8872A5D7-9A0C-4C8D-A2BF-118791B13C35}" dt="2022-10-09T08:50:48.317" v="451" actId="108"/>
          <ac:spMkLst>
            <pc:docMk/>
            <pc:sldMk cId="1266945362" sldId="490"/>
            <ac:spMk id="34" creationId="{031144C3-6FF0-370C-6F6E-50BFC972D825}"/>
          </ac:spMkLst>
        </pc:spChg>
        <pc:spChg chg="mod">
          <ac:chgData name="Sakalasooriya S.A.H.A. it19051208" userId="ab126861-2685-40ae-adf0-2ca4170842d6" providerId="ADAL" clId="{8872A5D7-9A0C-4C8D-A2BF-118791B13C35}" dt="2022-10-09T08:50:50.106" v="453" actId="108"/>
          <ac:spMkLst>
            <pc:docMk/>
            <pc:sldMk cId="1266945362" sldId="490"/>
            <ac:spMk id="36" creationId="{4E7A6E8A-AECA-EB4F-DC8D-5B0C81DFEB65}"/>
          </ac:spMkLst>
        </pc:spChg>
        <pc:spChg chg="mod">
          <ac:chgData name="Sakalasooriya S.A.H.A. it19051208" userId="ab126861-2685-40ae-adf0-2ca4170842d6" providerId="ADAL" clId="{8872A5D7-9A0C-4C8D-A2BF-118791B13C35}" dt="2022-10-09T08:51:03.900" v="456" actId="207"/>
          <ac:spMkLst>
            <pc:docMk/>
            <pc:sldMk cId="1266945362" sldId="490"/>
            <ac:spMk id="37" creationId="{15189680-E2F6-84DC-767B-F696A592A819}"/>
          </ac:spMkLst>
        </pc:spChg>
        <pc:spChg chg="mod">
          <ac:chgData name="Sakalasooriya S.A.H.A. it19051208" userId="ab126861-2685-40ae-adf0-2ca4170842d6" providerId="ADAL" clId="{8872A5D7-9A0C-4C8D-A2BF-118791B13C35}" dt="2022-10-09T08:50:50.578" v="454" actId="108"/>
          <ac:spMkLst>
            <pc:docMk/>
            <pc:sldMk cId="1266945362" sldId="490"/>
            <ac:spMk id="38" creationId="{2D5B3BD5-D71F-D609-E107-04B6889552C3}"/>
          </ac:spMkLst>
        </pc:spChg>
        <pc:spChg chg="mod">
          <ac:chgData name="Sakalasooriya S.A.H.A. it19051208" userId="ab126861-2685-40ae-adf0-2ca4170842d6" providerId="ADAL" clId="{8872A5D7-9A0C-4C8D-A2BF-118791B13C35}" dt="2022-10-09T08:50:48.897" v="452" actId="108"/>
          <ac:spMkLst>
            <pc:docMk/>
            <pc:sldMk cId="1266945362" sldId="490"/>
            <ac:spMk id="42" creationId="{281E77AA-330F-4797-6751-255C18E41A54}"/>
          </ac:spMkLst>
        </pc:spChg>
        <pc:spChg chg="mod">
          <ac:chgData name="Sakalasooriya S.A.H.A. it19051208" userId="ab126861-2685-40ae-adf0-2ca4170842d6" providerId="ADAL" clId="{8872A5D7-9A0C-4C8D-A2BF-118791B13C35}" dt="2022-10-09T08:50:51.191" v="455" actId="108"/>
          <ac:spMkLst>
            <pc:docMk/>
            <pc:sldMk cId="1266945362" sldId="490"/>
            <ac:spMk id="46" creationId="{871073BA-A1D6-5AE6-F51D-429172B20C60}"/>
          </ac:spMkLst>
        </pc:spChg>
        <pc:picChg chg="add mod">
          <ac:chgData name="Sakalasooriya S.A.H.A. it19051208" userId="ab126861-2685-40ae-adf0-2ca4170842d6" providerId="ADAL" clId="{8872A5D7-9A0C-4C8D-A2BF-118791B13C35}" dt="2022-10-09T11:31:42.030" v="782" actId="1076"/>
          <ac:picMkLst>
            <pc:docMk/>
            <pc:sldMk cId="1266945362" sldId="490"/>
            <ac:picMk id="2" creationId="{FFB0F22D-12F9-E151-4568-76DF2924408B}"/>
          </ac:picMkLst>
        </pc:picChg>
        <pc:picChg chg="del">
          <ac:chgData name="Sakalasooriya S.A.H.A. it19051208" userId="ab126861-2685-40ae-adf0-2ca4170842d6" providerId="ADAL" clId="{8872A5D7-9A0C-4C8D-A2BF-118791B13C35}" dt="2022-10-09T11:31:37.631" v="780" actId="478"/>
          <ac:picMkLst>
            <pc:docMk/>
            <pc:sldMk cId="1266945362" sldId="490"/>
            <ac:picMk id="50" creationId="{48745063-38DC-7EA7-E5CC-328664A08E14}"/>
          </ac:picMkLst>
        </pc:picChg>
      </pc:sldChg>
      <pc:sldChg chg="modSp add mod">
        <pc:chgData name="Sakalasooriya S.A.H.A. it19051208" userId="ab126861-2685-40ae-adf0-2ca4170842d6" providerId="ADAL" clId="{8872A5D7-9A0C-4C8D-A2BF-118791B13C35}" dt="2022-10-09T06:24:08.757" v="38" actId="27636"/>
        <pc:sldMkLst>
          <pc:docMk/>
          <pc:sldMk cId="447277014" sldId="491"/>
        </pc:sldMkLst>
        <pc:spChg chg="mod">
          <ac:chgData name="Sakalasooriya S.A.H.A. it19051208" userId="ab126861-2685-40ae-adf0-2ca4170842d6" providerId="ADAL" clId="{8872A5D7-9A0C-4C8D-A2BF-118791B13C35}" dt="2022-10-09T06:24:08.757" v="38" actId="27636"/>
          <ac:spMkLst>
            <pc:docMk/>
            <pc:sldMk cId="447277014" sldId="491"/>
            <ac:spMk id="2" creationId="{400FFCB7-EC63-495B-9ED3-9E3A0892BB67}"/>
          </ac:spMkLst>
        </pc:spChg>
      </pc:sldChg>
      <pc:sldChg chg="delSp modSp add del mod">
        <pc:chgData name="Sakalasooriya S.A.H.A. it19051208" userId="ab126861-2685-40ae-adf0-2ca4170842d6" providerId="ADAL" clId="{8872A5D7-9A0C-4C8D-A2BF-118791B13C35}" dt="2022-10-09T13:03:26.747" v="879" actId="47"/>
        <pc:sldMkLst>
          <pc:docMk/>
          <pc:sldMk cId="1819524145" sldId="492"/>
        </pc:sldMkLst>
        <pc:spChg chg="mod">
          <ac:chgData name="Sakalasooriya S.A.H.A. it19051208" userId="ab126861-2685-40ae-adf0-2ca4170842d6" providerId="ADAL" clId="{8872A5D7-9A0C-4C8D-A2BF-118791B13C35}" dt="2022-10-09T07:28:01.819" v="234" actId="207"/>
          <ac:spMkLst>
            <pc:docMk/>
            <pc:sldMk cId="1819524145" sldId="492"/>
            <ac:spMk id="2" creationId="{400FFCB7-EC63-495B-9ED3-9E3A0892BB67}"/>
          </ac:spMkLst>
        </pc:spChg>
        <pc:spChg chg="del">
          <ac:chgData name="Sakalasooriya S.A.H.A. it19051208" userId="ab126861-2685-40ae-adf0-2ca4170842d6" providerId="ADAL" clId="{8872A5D7-9A0C-4C8D-A2BF-118791B13C35}" dt="2022-10-09T07:05:00.684" v="157" actId="478"/>
          <ac:spMkLst>
            <pc:docMk/>
            <pc:sldMk cId="1819524145" sldId="492"/>
            <ac:spMk id="3" creationId="{6A14D041-9B73-113D-5492-6C6AF6D7F6AB}"/>
          </ac:spMkLst>
        </pc:spChg>
        <pc:spChg chg="del">
          <ac:chgData name="Sakalasooriya S.A.H.A. it19051208" userId="ab126861-2685-40ae-adf0-2ca4170842d6" providerId="ADAL" clId="{8872A5D7-9A0C-4C8D-A2BF-118791B13C35}" dt="2022-10-09T07:05:00.684" v="157" actId="478"/>
          <ac:spMkLst>
            <pc:docMk/>
            <pc:sldMk cId="1819524145" sldId="492"/>
            <ac:spMk id="4" creationId="{38CE1B60-0F01-4A35-954D-384212CDE8DB}"/>
          </ac:spMkLst>
        </pc:spChg>
        <pc:spChg chg="mod">
          <ac:chgData name="Sakalasooriya S.A.H.A. it19051208" userId="ab126861-2685-40ae-adf0-2ca4170842d6" providerId="ADAL" clId="{8872A5D7-9A0C-4C8D-A2BF-118791B13C35}" dt="2022-10-09T06:44:33.926" v="102" actId="207"/>
          <ac:spMkLst>
            <pc:docMk/>
            <pc:sldMk cId="1819524145" sldId="492"/>
            <ac:spMk id="8" creationId="{A62F0F77-333E-4C7D-A883-C49F63A432C0}"/>
          </ac:spMkLst>
        </pc:spChg>
        <pc:spChg chg="mod">
          <ac:chgData name="Sakalasooriya S.A.H.A. it19051208" userId="ab126861-2685-40ae-adf0-2ca4170842d6" providerId="ADAL" clId="{8872A5D7-9A0C-4C8D-A2BF-118791B13C35}" dt="2022-10-09T06:44:33.926" v="102" actId="207"/>
          <ac:spMkLst>
            <pc:docMk/>
            <pc:sldMk cId="1819524145" sldId="492"/>
            <ac:spMk id="10" creationId="{38D77480-AEE7-4219-B29C-2547F84C06AB}"/>
          </ac:spMkLst>
        </pc:spChg>
        <pc:spChg chg="mod">
          <ac:chgData name="Sakalasooriya S.A.H.A. it19051208" userId="ab126861-2685-40ae-adf0-2ca4170842d6" providerId="ADAL" clId="{8872A5D7-9A0C-4C8D-A2BF-118791B13C35}" dt="2022-10-09T06:44:33.926" v="102" actId="207"/>
          <ac:spMkLst>
            <pc:docMk/>
            <pc:sldMk cId="1819524145" sldId="492"/>
            <ac:spMk id="11" creationId="{4B228774-6626-489E-9567-863400CF1118}"/>
          </ac:spMkLst>
        </pc:spChg>
        <pc:spChg chg="mod">
          <ac:chgData name="Sakalasooriya S.A.H.A. it19051208" userId="ab126861-2685-40ae-adf0-2ca4170842d6" providerId="ADAL" clId="{8872A5D7-9A0C-4C8D-A2BF-118791B13C35}" dt="2022-10-09T06:44:33.926" v="102" actId="207"/>
          <ac:spMkLst>
            <pc:docMk/>
            <pc:sldMk cId="1819524145" sldId="492"/>
            <ac:spMk id="12" creationId="{E40CC537-91A2-4247-B60A-8FD79F7D2067}"/>
          </ac:spMkLst>
        </pc:spChg>
        <pc:spChg chg="mod">
          <ac:chgData name="Sakalasooriya S.A.H.A. it19051208" userId="ab126861-2685-40ae-adf0-2ca4170842d6" providerId="ADAL" clId="{8872A5D7-9A0C-4C8D-A2BF-118791B13C35}" dt="2022-10-09T06:44:33.926" v="102" actId="207"/>
          <ac:spMkLst>
            <pc:docMk/>
            <pc:sldMk cId="1819524145" sldId="492"/>
            <ac:spMk id="13" creationId="{0F56D149-1A71-45FD-BE53-7CB8898196B8}"/>
          </ac:spMkLst>
        </pc:spChg>
        <pc:spChg chg="mod">
          <ac:chgData name="Sakalasooriya S.A.H.A. it19051208" userId="ab126861-2685-40ae-adf0-2ca4170842d6" providerId="ADAL" clId="{8872A5D7-9A0C-4C8D-A2BF-118791B13C35}" dt="2022-10-09T06:44:33.926" v="102" actId="207"/>
          <ac:spMkLst>
            <pc:docMk/>
            <pc:sldMk cId="1819524145" sldId="492"/>
            <ac:spMk id="14" creationId="{01AD476C-A89F-4CC3-8473-54D568ADF75C}"/>
          </ac:spMkLst>
        </pc:spChg>
      </pc:sldChg>
      <pc:sldChg chg="add">
        <pc:chgData name="Sakalasooriya S.A.H.A. it19051208" userId="ab126861-2685-40ae-adf0-2ca4170842d6" providerId="ADAL" clId="{8872A5D7-9A0C-4C8D-A2BF-118791B13C35}" dt="2022-10-09T06:23:37.293" v="34"/>
        <pc:sldMkLst>
          <pc:docMk/>
          <pc:sldMk cId="2784174177" sldId="494"/>
        </pc:sldMkLst>
      </pc:sldChg>
      <pc:sldChg chg="addSp delSp modSp add mod">
        <pc:chgData name="Sakalasooriya S.A.H.A. it19051208" userId="ab126861-2685-40ae-adf0-2ca4170842d6" providerId="ADAL" clId="{8872A5D7-9A0C-4C8D-A2BF-118791B13C35}" dt="2022-10-09T11:30:24.569" v="779" actId="1076"/>
        <pc:sldMkLst>
          <pc:docMk/>
          <pc:sldMk cId="895527276" sldId="496"/>
        </pc:sldMkLst>
        <pc:spChg chg="mod">
          <ac:chgData name="Sakalasooriya S.A.H.A. it19051208" userId="ab126861-2685-40ae-adf0-2ca4170842d6" providerId="ADAL" clId="{8872A5D7-9A0C-4C8D-A2BF-118791B13C35}" dt="2022-10-09T08:33:33.399" v="406" actId="108"/>
          <ac:spMkLst>
            <pc:docMk/>
            <pc:sldMk cId="895527276" sldId="496"/>
            <ac:spMk id="26" creationId="{84E1ED2C-8B66-3B88-7240-DC91D7E8360F}"/>
          </ac:spMkLst>
        </pc:spChg>
        <pc:spChg chg="mod">
          <ac:chgData name="Sakalasooriya S.A.H.A. it19051208" userId="ab126861-2685-40ae-adf0-2ca4170842d6" providerId="ADAL" clId="{8872A5D7-9A0C-4C8D-A2BF-118791B13C35}" dt="2022-10-09T08:33:38.162" v="407" actId="108"/>
          <ac:spMkLst>
            <pc:docMk/>
            <pc:sldMk cId="895527276" sldId="496"/>
            <ac:spMk id="28" creationId="{B5995B05-3272-87C8-DD3A-A35F17B21628}"/>
          </ac:spMkLst>
        </pc:spChg>
        <pc:spChg chg="mod">
          <ac:chgData name="Sakalasooriya S.A.H.A. it19051208" userId="ab126861-2685-40ae-adf0-2ca4170842d6" providerId="ADAL" clId="{8872A5D7-9A0C-4C8D-A2BF-118791B13C35}" dt="2022-10-09T08:33:13.141" v="403" actId="207"/>
          <ac:spMkLst>
            <pc:docMk/>
            <pc:sldMk cId="895527276" sldId="496"/>
            <ac:spMk id="30" creationId="{AD69269D-C8B1-5FD9-0C4A-E7813025361C}"/>
          </ac:spMkLst>
        </pc:spChg>
        <pc:spChg chg="mod">
          <ac:chgData name="Sakalasooriya S.A.H.A. it19051208" userId="ab126861-2685-40ae-adf0-2ca4170842d6" providerId="ADAL" clId="{8872A5D7-9A0C-4C8D-A2BF-118791B13C35}" dt="2022-10-09T08:35:19.072" v="409" actId="207"/>
          <ac:spMkLst>
            <pc:docMk/>
            <pc:sldMk cId="895527276" sldId="496"/>
            <ac:spMk id="34" creationId="{5C9D9A27-944F-F9D4-4E41-B9343519FF1E}"/>
          </ac:spMkLst>
        </pc:spChg>
        <pc:picChg chg="add mod">
          <ac:chgData name="Sakalasooriya S.A.H.A. it19051208" userId="ab126861-2685-40ae-adf0-2ca4170842d6" providerId="ADAL" clId="{8872A5D7-9A0C-4C8D-A2BF-118791B13C35}" dt="2022-10-09T11:30:24.569" v="779" actId="1076"/>
          <ac:picMkLst>
            <pc:docMk/>
            <pc:sldMk cId="895527276" sldId="496"/>
            <ac:picMk id="2" creationId="{4D71DD6A-7328-0258-5AB5-EED75EE4DAA6}"/>
          </ac:picMkLst>
        </pc:picChg>
        <pc:picChg chg="del">
          <ac:chgData name="Sakalasooriya S.A.H.A. it19051208" userId="ab126861-2685-40ae-adf0-2ca4170842d6" providerId="ADAL" clId="{8872A5D7-9A0C-4C8D-A2BF-118791B13C35}" dt="2022-10-09T11:30:20.227" v="777" actId="478"/>
          <ac:picMkLst>
            <pc:docMk/>
            <pc:sldMk cId="895527276" sldId="496"/>
            <ac:picMk id="36" creationId="{78FC1B01-2359-7D89-D07F-93A33E08C279}"/>
          </ac:picMkLst>
        </pc:picChg>
      </pc:sldChg>
      <pc:sldChg chg="delSp modSp add mod">
        <pc:chgData name="Sakalasooriya S.A.H.A. it19051208" userId="ab126861-2685-40ae-adf0-2ca4170842d6" providerId="ADAL" clId="{8872A5D7-9A0C-4C8D-A2BF-118791B13C35}" dt="2022-10-09T14:18:28.165" v="1135" actId="108"/>
        <pc:sldMkLst>
          <pc:docMk/>
          <pc:sldMk cId="3421833331" sldId="510"/>
        </pc:sldMkLst>
        <pc:spChg chg="mod">
          <ac:chgData name="Sakalasooriya S.A.H.A. it19051208" userId="ab126861-2685-40ae-adf0-2ca4170842d6" providerId="ADAL" clId="{8872A5D7-9A0C-4C8D-A2BF-118791B13C35}" dt="2022-10-09T07:21:19.281" v="184" actId="1076"/>
          <ac:spMkLst>
            <pc:docMk/>
            <pc:sldMk cId="3421833331" sldId="510"/>
            <ac:spMk id="2" creationId="{553C8B3E-0F04-4450-97CF-ADA0C89E1B59}"/>
          </ac:spMkLst>
        </pc:spChg>
        <pc:spChg chg="mod">
          <ac:chgData name="Sakalasooriya S.A.H.A. it19051208" userId="ab126861-2685-40ae-adf0-2ca4170842d6" providerId="ADAL" clId="{8872A5D7-9A0C-4C8D-A2BF-118791B13C35}" dt="2022-10-09T06:41:50.194" v="68" actId="207"/>
          <ac:spMkLst>
            <pc:docMk/>
            <pc:sldMk cId="3421833331" sldId="510"/>
            <ac:spMk id="6" creationId="{A99CE9FC-694C-4302-AF8B-664B3105CF71}"/>
          </ac:spMkLst>
        </pc:spChg>
        <pc:spChg chg="del">
          <ac:chgData name="Sakalasooriya S.A.H.A. it19051208" userId="ab126861-2685-40ae-adf0-2ca4170842d6" providerId="ADAL" clId="{8872A5D7-9A0C-4C8D-A2BF-118791B13C35}" dt="2022-10-09T07:03:26.860" v="140" actId="478"/>
          <ac:spMkLst>
            <pc:docMk/>
            <pc:sldMk cId="3421833331" sldId="510"/>
            <ac:spMk id="9" creationId="{CD90BC6C-9F42-ECFC-87E6-6D59EA0B05D3}"/>
          </ac:spMkLst>
        </pc:spChg>
        <pc:spChg chg="del">
          <ac:chgData name="Sakalasooriya S.A.H.A. it19051208" userId="ab126861-2685-40ae-adf0-2ca4170842d6" providerId="ADAL" clId="{8872A5D7-9A0C-4C8D-A2BF-118791B13C35}" dt="2022-10-09T07:03:26.860" v="140" actId="478"/>
          <ac:spMkLst>
            <pc:docMk/>
            <pc:sldMk cId="3421833331" sldId="510"/>
            <ac:spMk id="10" creationId="{AD291827-AD01-EFA2-4C2F-F97FC25DA2A2}"/>
          </ac:spMkLst>
        </pc:spChg>
        <pc:spChg chg="mod">
          <ac:chgData name="Sakalasooriya S.A.H.A. it19051208" userId="ab126861-2685-40ae-adf0-2ca4170842d6" providerId="ADAL" clId="{8872A5D7-9A0C-4C8D-A2BF-118791B13C35}" dt="2022-10-09T14:02:49.813" v="1130" actId="207"/>
          <ac:spMkLst>
            <pc:docMk/>
            <pc:sldMk cId="3421833331" sldId="510"/>
            <ac:spMk id="13" creationId="{8733C5E2-C0BC-49F2-A337-E7F84A1D7D3E}"/>
          </ac:spMkLst>
        </pc:spChg>
        <pc:spChg chg="mod">
          <ac:chgData name="Sakalasooriya S.A.H.A. it19051208" userId="ab126861-2685-40ae-adf0-2ca4170842d6" providerId="ADAL" clId="{8872A5D7-9A0C-4C8D-A2BF-118791B13C35}" dt="2022-10-09T14:02:55.307" v="1132" actId="108"/>
          <ac:spMkLst>
            <pc:docMk/>
            <pc:sldMk cId="3421833331" sldId="510"/>
            <ac:spMk id="15" creationId="{EFE90BD3-E8B5-45E1-B286-C3C493F1222B}"/>
          </ac:spMkLst>
        </pc:spChg>
        <pc:spChg chg="mod">
          <ac:chgData name="Sakalasooriya S.A.H.A. it19051208" userId="ab126861-2685-40ae-adf0-2ca4170842d6" providerId="ADAL" clId="{8872A5D7-9A0C-4C8D-A2BF-118791B13C35}" dt="2022-10-09T14:02:54.212" v="1131" actId="108"/>
          <ac:spMkLst>
            <pc:docMk/>
            <pc:sldMk cId="3421833331" sldId="510"/>
            <ac:spMk id="17" creationId="{E0B07D20-6D63-428F-8BE9-FB0BCBC2F0A4}"/>
          </ac:spMkLst>
        </pc:spChg>
        <pc:spChg chg="mod">
          <ac:chgData name="Sakalasooriya S.A.H.A. it19051208" userId="ab126861-2685-40ae-adf0-2ca4170842d6" providerId="ADAL" clId="{8872A5D7-9A0C-4C8D-A2BF-118791B13C35}" dt="2022-10-09T14:18:25.797" v="1133" actId="108"/>
          <ac:spMkLst>
            <pc:docMk/>
            <pc:sldMk cId="3421833331" sldId="510"/>
            <ac:spMk id="19" creationId="{F1929FCC-06A2-4C5B-95DF-627F91E29570}"/>
          </ac:spMkLst>
        </pc:spChg>
        <pc:spChg chg="mod">
          <ac:chgData name="Sakalasooriya S.A.H.A. it19051208" userId="ab126861-2685-40ae-adf0-2ca4170842d6" providerId="ADAL" clId="{8872A5D7-9A0C-4C8D-A2BF-118791B13C35}" dt="2022-10-09T14:18:28.165" v="1135" actId="108"/>
          <ac:spMkLst>
            <pc:docMk/>
            <pc:sldMk cId="3421833331" sldId="510"/>
            <ac:spMk id="20" creationId="{98787AA7-75C4-4BFD-965F-2867E19970F7}"/>
          </ac:spMkLst>
        </pc:spChg>
        <pc:spChg chg="mod">
          <ac:chgData name="Sakalasooriya S.A.H.A. it19051208" userId="ab126861-2685-40ae-adf0-2ca4170842d6" providerId="ADAL" clId="{8872A5D7-9A0C-4C8D-A2BF-118791B13C35}" dt="2022-10-09T14:18:27.125" v="1134" actId="108"/>
          <ac:spMkLst>
            <pc:docMk/>
            <pc:sldMk cId="3421833331" sldId="510"/>
            <ac:spMk id="21" creationId="{21A5B886-9AC7-433F-AE86-8445E4519310}"/>
          </ac:spMkLst>
        </pc:spChg>
        <pc:spChg chg="mod">
          <ac:chgData name="Sakalasooriya S.A.H.A. it19051208" userId="ab126861-2685-40ae-adf0-2ca4170842d6" providerId="ADAL" clId="{8872A5D7-9A0C-4C8D-A2BF-118791B13C35}" dt="2022-10-09T06:41:50.194" v="68" actId="207"/>
          <ac:spMkLst>
            <pc:docMk/>
            <pc:sldMk cId="3421833331" sldId="510"/>
            <ac:spMk id="22" creationId="{AB19C101-522C-450A-AB1B-0FA526602930}"/>
          </ac:spMkLst>
        </pc:spChg>
        <pc:spChg chg="mod">
          <ac:chgData name="Sakalasooriya S.A.H.A. it19051208" userId="ab126861-2685-40ae-adf0-2ca4170842d6" providerId="ADAL" clId="{8872A5D7-9A0C-4C8D-A2BF-118791B13C35}" dt="2022-10-09T06:41:50.194" v="68" actId="207"/>
          <ac:spMkLst>
            <pc:docMk/>
            <pc:sldMk cId="3421833331" sldId="510"/>
            <ac:spMk id="23" creationId="{D01B2A6D-2A40-4BF9-A967-FCA8CC13D4C8}"/>
          </ac:spMkLst>
        </pc:spChg>
      </pc:sldChg>
      <pc:sldChg chg="addSp delSp modSp add mod">
        <pc:chgData name="Sakalasooriya S.A.H.A. it19051208" userId="ab126861-2685-40ae-adf0-2ca4170842d6" providerId="ADAL" clId="{8872A5D7-9A0C-4C8D-A2BF-118791B13C35}" dt="2022-10-09T08:49:44.249" v="443" actId="108"/>
        <pc:sldMkLst>
          <pc:docMk/>
          <pc:sldMk cId="2926379464" sldId="512"/>
        </pc:sldMkLst>
        <pc:spChg chg="mod">
          <ac:chgData name="Sakalasooriya S.A.H.A. it19051208" userId="ab126861-2685-40ae-adf0-2ca4170842d6" providerId="ADAL" clId="{8872A5D7-9A0C-4C8D-A2BF-118791B13C35}" dt="2022-10-09T08:49:40.773" v="441" actId="207"/>
          <ac:spMkLst>
            <pc:docMk/>
            <pc:sldMk cId="2926379464" sldId="512"/>
            <ac:spMk id="101" creationId="{E6C19CFA-1833-5162-83FB-D4FCBE23A889}"/>
          </ac:spMkLst>
        </pc:spChg>
        <pc:spChg chg="mod">
          <ac:chgData name="Sakalasooriya S.A.H.A. it19051208" userId="ab126861-2685-40ae-adf0-2ca4170842d6" providerId="ADAL" clId="{8872A5D7-9A0C-4C8D-A2BF-118791B13C35}" dt="2022-10-09T08:49:44.249" v="443" actId="108"/>
          <ac:spMkLst>
            <pc:docMk/>
            <pc:sldMk cId="2926379464" sldId="512"/>
            <ac:spMk id="102" creationId="{F52A89DA-EF55-C848-E040-9628E777FD5B}"/>
          </ac:spMkLst>
        </pc:spChg>
        <pc:spChg chg="mod">
          <ac:chgData name="Sakalasooriya S.A.H.A. it19051208" userId="ab126861-2685-40ae-adf0-2ca4170842d6" providerId="ADAL" clId="{8872A5D7-9A0C-4C8D-A2BF-118791B13C35}" dt="2022-10-09T08:49:43.445" v="442" actId="108"/>
          <ac:spMkLst>
            <pc:docMk/>
            <pc:sldMk cId="2926379464" sldId="512"/>
            <ac:spMk id="103" creationId="{9FCF5ACF-1303-EE4B-B4C9-3ABCC84D8B13}"/>
          </ac:spMkLst>
        </pc:spChg>
        <pc:picChg chg="add mod">
          <ac:chgData name="Sakalasooriya S.A.H.A. it19051208" userId="ab126861-2685-40ae-adf0-2ca4170842d6" providerId="ADAL" clId="{8872A5D7-9A0C-4C8D-A2BF-118791B13C35}" dt="2022-10-09T07:37:54.353" v="301" actId="1076"/>
          <ac:picMkLst>
            <pc:docMk/>
            <pc:sldMk cId="2926379464" sldId="512"/>
            <ac:picMk id="7" creationId="{22023471-C2AC-A526-AA34-EC0140F61015}"/>
          </ac:picMkLst>
        </pc:picChg>
        <pc:picChg chg="del">
          <ac:chgData name="Sakalasooriya S.A.H.A. it19051208" userId="ab126861-2685-40ae-adf0-2ca4170842d6" providerId="ADAL" clId="{8872A5D7-9A0C-4C8D-A2BF-118791B13C35}" dt="2022-10-09T07:37:48.801" v="299" actId="478"/>
          <ac:picMkLst>
            <pc:docMk/>
            <pc:sldMk cId="2926379464" sldId="512"/>
            <ac:picMk id="108" creationId="{8601E5C8-5A3B-9EB2-C6DE-459FAE24B498}"/>
          </ac:picMkLst>
        </pc:picChg>
      </pc:sldChg>
      <pc:sldChg chg="add">
        <pc:chgData name="Sakalasooriya S.A.H.A. it19051208" userId="ab126861-2685-40ae-adf0-2ca4170842d6" providerId="ADAL" clId="{8872A5D7-9A0C-4C8D-A2BF-118791B13C35}" dt="2022-10-09T06:24:08.685" v="36"/>
        <pc:sldMkLst>
          <pc:docMk/>
          <pc:sldMk cId="549149508" sldId="513"/>
        </pc:sldMkLst>
      </pc:sldChg>
      <pc:sldChg chg="add">
        <pc:chgData name="Sakalasooriya S.A.H.A. it19051208" userId="ab126861-2685-40ae-adf0-2ca4170842d6" providerId="ADAL" clId="{8872A5D7-9A0C-4C8D-A2BF-118791B13C35}" dt="2022-10-09T06:24:41.353" v="39"/>
        <pc:sldMkLst>
          <pc:docMk/>
          <pc:sldMk cId="2862565266" sldId="517"/>
        </pc:sldMkLst>
      </pc:sldChg>
      <pc:sldChg chg="add">
        <pc:chgData name="Sakalasooriya S.A.H.A. it19051208" userId="ab126861-2685-40ae-adf0-2ca4170842d6" providerId="ADAL" clId="{8872A5D7-9A0C-4C8D-A2BF-118791B13C35}" dt="2022-10-09T06:23:37.293" v="34"/>
        <pc:sldMkLst>
          <pc:docMk/>
          <pc:sldMk cId="1651851630" sldId="518"/>
        </pc:sldMkLst>
      </pc:sldChg>
      <pc:sldChg chg="addSp delSp modSp add del mod">
        <pc:chgData name="Sakalasooriya S.A.H.A. it19051208" userId="ab126861-2685-40ae-adf0-2ca4170842d6" providerId="ADAL" clId="{8872A5D7-9A0C-4C8D-A2BF-118791B13C35}" dt="2022-10-09T11:34:43.901" v="805" actId="1076"/>
        <pc:sldMkLst>
          <pc:docMk/>
          <pc:sldMk cId="307128056" sldId="519"/>
        </pc:sldMkLst>
        <pc:spChg chg="mod">
          <ac:chgData name="Sakalasooriya S.A.H.A. it19051208" userId="ab126861-2685-40ae-adf0-2ca4170842d6" providerId="ADAL" clId="{8872A5D7-9A0C-4C8D-A2BF-118791B13C35}" dt="2022-10-09T07:47:42.987" v="364" actId="108"/>
          <ac:spMkLst>
            <pc:docMk/>
            <pc:sldMk cId="307128056" sldId="519"/>
            <ac:spMk id="3" creationId="{C9341F45-C0F0-4B1E-B3C1-133C5E6F1978}"/>
          </ac:spMkLst>
        </pc:spChg>
        <pc:spChg chg="mod">
          <ac:chgData name="Sakalasooriya S.A.H.A. it19051208" userId="ab126861-2685-40ae-adf0-2ca4170842d6" providerId="ADAL" clId="{8872A5D7-9A0C-4C8D-A2BF-118791B13C35}" dt="2022-10-09T06:44:13.409" v="101" actId="207"/>
          <ac:spMkLst>
            <pc:docMk/>
            <pc:sldMk cId="307128056" sldId="519"/>
            <ac:spMk id="5" creationId="{A2106EAD-0689-1228-9404-418D0122366D}"/>
          </ac:spMkLst>
        </pc:spChg>
        <pc:spChg chg="mod">
          <ac:chgData name="Sakalasooriya S.A.H.A. it19051208" userId="ab126861-2685-40ae-adf0-2ca4170842d6" providerId="ADAL" clId="{8872A5D7-9A0C-4C8D-A2BF-118791B13C35}" dt="2022-10-09T11:34:40.225" v="804" actId="1076"/>
          <ac:spMkLst>
            <pc:docMk/>
            <pc:sldMk cId="307128056" sldId="519"/>
            <ac:spMk id="6" creationId="{7B894FF2-C50D-EFBD-102B-323DB2783999}"/>
          </ac:spMkLst>
        </pc:spChg>
        <pc:spChg chg="mod">
          <ac:chgData name="Sakalasooriya S.A.H.A. it19051208" userId="ab126861-2685-40ae-adf0-2ca4170842d6" providerId="ADAL" clId="{8872A5D7-9A0C-4C8D-A2BF-118791B13C35}" dt="2022-10-09T07:27:39.009" v="231" actId="20577"/>
          <ac:spMkLst>
            <pc:docMk/>
            <pc:sldMk cId="307128056" sldId="519"/>
            <ac:spMk id="18" creationId="{F1A0A0EC-5133-6B63-CB7E-4DFD5385200A}"/>
          </ac:spMkLst>
        </pc:spChg>
        <pc:spChg chg="mod">
          <ac:chgData name="Sakalasooriya S.A.H.A. it19051208" userId="ab126861-2685-40ae-adf0-2ca4170842d6" providerId="ADAL" clId="{8872A5D7-9A0C-4C8D-A2BF-118791B13C35}" dt="2022-10-09T07:46:03.230" v="355" actId="207"/>
          <ac:spMkLst>
            <pc:docMk/>
            <pc:sldMk cId="307128056" sldId="519"/>
            <ac:spMk id="27" creationId="{1BDB81FD-43E6-C90A-9397-FB1F6467E88B}"/>
          </ac:spMkLst>
        </pc:spChg>
        <pc:spChg chg="add mod">
          <ac:chgData name="Sakalasooriya S.A.H.A. it19051208" userId="ab126861-2685-40ae-adf0-2ca4170842d6" providerId="ADAL" clId="{8872A5D7-9A0C-4C8D-A2BF-118791B13C35}" dt="2022-10-09T07:27:09.824" v="212" actId="1076"/>
          <ac:spMkLst>
            <pc:docMk/>
            <pc:sldMk cId="307128056" sldId="519"/>
            <ac:spMk id="29" creationId="{950ED4D9-D660-BC46-EB2F-5668E2B7F8F8}"/>
          </ac:spMkLst>
        </pc:spChg>
        <pc:spChg chg="mod">
          <ac:chgData name="Sakalasooriya S.A.H.A. it19051208" userId="ab126861-2685-40ae-adf0-2ca4170842d6" providerId="ADAL" clId="{8872A5D7-9A0C-4C8D-A2BF-118791B13C35}" dt="2022-10-09T07:47:38.647" v="362" actId="108"/>
          <ac:spMkLst>
            <pc:docMk/>
            <pc:sldMk cId="307128056" sldId="519"/>
            <ac:spMk id="30" creationId="{1D8DCA91-8569-7BA7-3E11-135166ED57CB}"/>
          </ac:spMkLst>
        </pc:spChg>
        <pc:picChg chg="mod">
          <ac:chgData name="Sakalasooriya S.A.H.A. it19051208" userId="ab126861-2685-40ae-adf0-2ca4170842d6" providerId="ADAL" clId="{8872A5D7-9A0C-4C8D-A2BF-118791B13C35}" dt="2022-10-09T11:34:43.901" v="805" actId="1076"/>
          <ac:picMkLst>
            <pc:docMk/>
            <pc:sldMk cId="307128056" sldId="519"/>
            <ac:picMk id="9" creationId="{74C7389A-D79F-9CA7-7B0D-14D43410EA5F}"/>
          </ac:picMkLst>
        </pc:picChg>
        <pc:picChg chg="del">
          <ac:chgData name="Sakalasooriya S.A.H.A. it19051208" userId="ab126861-2685-40ae-adf0-2ca4170842d6" providerId="ADAL" clId="{8872A5D7-9A0C-4C8D-A2BF-118791B13C35}" dt="2022-10-09T11:29:37.451" v="770" actId="478"/>
          <ac:picMkLst>
            <pc:docMk/>
            <pc:sldMk cId="307128056" sldId="519"/>
            <ac:picMk id="11" creationId="{C122B73E-21BC-BF4F-472B-EBFCA49C1AD1}"/>
          </ac:picMkLst>
        </pc:picChg>
        <pc:picChg chg="mod">
          <ac:chgData name="Sakalasooriya S.A.H.A. it19051208" userId="ab126861-2685-40ae-adf0-2ca4170842d6" providerId="ADAL" clId="{8872A5D7-9A0C-4C8D-A2BF-118791B13C35}" dt="2022-10-09T07:47:36.998" v="360" actId="108"/>
          <ac:picMkLst>
            <pc:docMk/>
            <pc:sldMk cId="307128056" sldId="519"/>
            <ac:picMk id="33" creationId="{3BB5005B-AA20-4181-9DD7-DD2BA195F044}"/>
          </ac:picMkLst>
        </pc:picChg>
        <pc:picChg chg="add del">
          <ac:chgData name="Sakalasooriya S.A.H.A. it19051208" userId="ab126861-2685-40ae-adf0-2ca4170842d6" providerId="ADAL" clId="{8872A5D7-9A0C-4C8D-A2BF-118791B13C35}" dt="2022-10-09T11:28:46.320" v="762"/>
          <ac:picMkLst>
            <pc:docMk/>
            <pc:sldMk cId="307128056" sldId="519"/>
            <ac:picMk id="1026" creationId="{19BF71B4-F50F-D416-52D0-23BBCB951C60}"/>
          </ac:picMkLst>
        </pc:picChg>
        <pc:picChg chg="add del">
          <ac:chgData name="Sakalasooriya S.A.H.A. it19051208" userId="ab126861-2685-40ae-adf0-2ca4170842d6" providerId="ADAL" clId="{8872A5D7-9A0C-4C8D-A2BF-118791B13C35}" dt="2022-10-09T11:29:02.364" v="764" actId="478"/>
          <ac:picMkLst>
            <pc:docMk/>
            <pc:sldMk cId="307128056" sldId="519"/>
            <ac:picMk id="1028" creationId="{97720E2B-C42B-B40D-D7C2-A48CAD07CE7D}"/>
          </ac:picMkLst>
        </pc:picChg>
        <pc:picChg chg="add del">
          <ac:chgData name="Sakalasooriya S.A.H.A. it19051208" userId="ab126861-2685-40ae-adf0-2ca4170842d6" providerId="ADAL" clId="{8872A5D7-9A0C-4C8D-A2BF-118791B13C35}" dt="2022-10-09T11:29:19.983" v="766" actId="478"/>
          <ac:picMkLst>
            <pc:docMk/>
            <pc:sldMk cId="307128056" sldId="519"/>
            <ac:picMk id="1030" creationId="{7AE2EEB3-C469-E92B-4E29-607D05451855}"/>
          </ac:picMkLst>
        </pc:picChg>
        <pc:picChg chg="add mod">
          <ac:chgData name="Sakalasooriya S.A.H.A. it19051208" userId="ab126861-2685-40ae-adf0-2ca4170842d6" providerId="ADAL" clId="{8872A5D7-9A0C-4C8D-A2BF-118791B13C35}" dt="2022-10-09T11:30:00.014" v="776" actId="1037"/>
          <ac:picMkLst>
            <pc:docMk/>
            <pc:sldMk cId="307128056" sldId="519"/>
            <ac:picMk id="1032" creationId="{67C07E24-ED2A-88E5-E973-4EA5BF81C71C}"/>
          </ac:picMkLst>
        </pc:picChg>
      </pc:sldChg>
      <pc:sldChg chg="modSp add mod">
        <pc:chgData name="Sakalasooriya S.A.H.A. it19051208" userId="ab126861-2685-40ae-adf0-2ca4170842d6" providerId="ADAL" clId="{8872A5D7-9A0C-4C8D-A2BF-118791B13C35}" dt="2022-10-09T07:36:24.899" v="288" actId="207"/>
        <pc:sldMkLst>
          <pc:docMk/>
          <pc:sldMk cId="518841831" sldId="520"/>
        </pc:sldMkLst>
        <pc:graphicFrameChg chg="modGraphic">
          <ac:chgData name="Sakalasooriya S.A.H.A. it19051208" userId="ab126861-2685-40ae-adf0-2ca4170842d6" providerId="ADAL" clId="{8872A5D7-9A0C-4C8D-A2BF-118791B13C35}" dt="2022-10-09T07:36:24.899" v="288" actId="207"/>
          <ac:graphicFrameMkLst>
            <pc:docMk/>
            <pc:sldMk cId="518841831" sldId="520"/>
            <ac:graphicFrameMk id="8" creationId="{C366086C-1238-6213-F598-28C972A6326E}"/>
          </ac:graphicFrameMkLst>
        </pc:graphicFrameChg>
      </pc:sldChg>
      <pc:sldChg chg="modSp add mod">
        <pc:chgData name="Sakalasooriya S.A.H.A. it19051208" userId="ab126861-2685-40ae-adf0-2ca4170842d6" providerId="ADAL" clId="{8872A5D7-9A0C-4C8D-A2BF-118791B13C35}" dt="2022-10-09T08:27:54.754" v="383" actId="207"/>
        <pc:sldMkLst>
          <pc:docMk/>
          <pc:sldMk cId="2275050616" sldId="523"/>
        </pc:sldMkLst>
        <pc:spChg chg="mod">
          <ac:chgData name="Sakalasooriya S.A.H.A. it19051208" userId="ab126861-2685-40ae-adf0-2ca4170842d6" providerId="ADAL" clId="{8872A5D7-9A0C-4C8D-A2BF-118791B13C35}" dt="2022-10-09T08:27:30.511" v="378" actId="207"/>
          <ac:spMkLst>
            <pc:docMk/>
            <pc:sldMk cId="2275050616" sldId="523"/>
            <ac:spMk id="6" creationId="{016F3B5F-B80C-5AE2-7326-899A03DC7CC6}"/>
          </ac:spMkLst>
        </pc:spChg>
        <pc:spChg chg="mod">
          <ac:chgData name="Sakalasooriya S.A.H.A. it19051208" userId="ab126861-2685-40ae-adf0-2ca4170842d6" providerId="ADAL" clId="{8872A5D7-9A0C-4C8D-A2BF-118791B13C35}" dt="2022-10-09T08:27:32.807" v="379" actId="207"/>
          <ac:spMkLst>
            <pc:docMk/>
            <pc:sldMk cId="2275050616" sldId="523"/>
            <ac:spMk id="7" creationId="{0F1E5B17-A598-27BE-8F20-95F0F8BAE533}"/>
          </ac:spMkLst>
        </pc:spChg>
        <pc:spChg chg="mod">
          <ac:chgData name="Sakalasooriya S.A.H.A. it19051208" userId="ab126861-2685-40ae-adf0-2ca4170842d6" providerId="ADAL" clId="{8872A5D7-9A0C-4C8D-A2BF-118791B13C35}" dt="2022-10-09T08:27:24.494" v="377" actId="207"/>
          <ac:spMkLst>
            <pc:docMk/>
            <pc:sldMk cId="2275050616" sldId="523"/>
            <ac:spMk id="8" creationId="{4E82E84E-D5C0-E784-B73E-DC54B226DE68}"/>
          </ac:spMkLst>
        </pc:spChg>
        <pc:spChg chg="mod">
          <ac:chgData name="Sakalasooriya S.A.H.A. it19051208" userId="ab126861-2685-40ae-adf0-2ca4170842d6" providerId="ADAL" clId="{8872A5D7-9A0C-4C8D-A2BF-118791B13C35}" dt="2022-10-09T08:27:48.827" v="381" actId="207"/>
          <ac:spMkLst>
            <pc:docMk/>
            <pc:sldMk cId="2275050616" sldId="523"/>
            <ac:spMk id="9" creationId="{5B74F787-9C18-C265-AA11-5CA78EA934EB}"/>
          </ac:spMkLst>
        </pc:spChg>
        <pc:spChg chg="mod">
          <ac:chgData name="Sakalasooriya S.A.H.A. it19051208" userId="ab126861-2685-40ae-adf0-2ca4170842d6" providerId="ADAL" clId="{8872A5D7-9A0C-4C8D-A2BF-118791B13C35}" dt="2022-10-09T08:27:54.754" v="383" actId="207"/>
          <ac:spMkLst>
            <pc:docMk/>
            <pc:sldMk cId="2275050616" sldId="523"/>
            <ac:spMk id="10" creationId="{1D631942-BB3C-462A-0CC1-E2B55A9AFCDE}"/>
          </ac:spMkLst>
        </pc:spChg>
        <pc:spChg chg="mod">
          <ac:chgData name="Sakalasooriya S.A.H.A. it19051208" userId="ab126861-2685-40ae-adf0-2ca4170842d6" providerId="ADAL" clId="{8872A5D7-9A0C-4C8D-A2BF-118791B13C35}" dt="2022-10-09T08:27:46.141" v="380" actId="207"/>
          <ac:spMkLst>
            <pc:docMk/>
            <pc:sldMk cId="2275050616" sldId="523"/>
            <ac:spMk id="14" creationId="{F1B23BA8-A6D6-06FA-96A0-2D5DDF44B15B}"/>
          </ac:spMkLst>
        </pc:spChg>
        <pc:spChg chg="mod">
          <ac:chgData name="Sakalasooriya S.A.H.A. it19051208" userId="ab126861-2685-40ae-adf0-2ca4170842d6" providerId="ADAL" clId="{8872A5D7-9A0C-4C8D-A2BF-118791B13C35}" dt="2022-10-09T08:27:52.018" v="382" actId="207"/>
          <ac:spMkLst>
            <pc:docMk/>
            <pc:sldMk cId="2275050616" sldId="523"/>
            <ac:spMk id="15" creationId="{8667557E-712D-6BD9-B9EB-B7105B1B8E87}"/>
          </ac:spMkLst>
        </pc:spChg>
      </pc:sldChg>
      <pc:sldChg chg="delSp modSp add del mod setBg">
        <pc:chgData name="Sakalasooriya S.A.H.A. it19051208" userId="ab126861-2685-40ae-adf0-2ca4170842d6" providerId="ADAL" clId="{8872A5D7-9A0C-4C8D-A2BF-118791B13C35}" dt="2022-10-09T07:21:41.813" v="185" actId="47"/>
        <pc:sldMkLst>
          <pc:docMk/>
          <pc:sldMk cId="512019936" sldId="526"/>
        </pc:sldMkLst>
        <pc:spChg chg="del">
          <ac:chgData name="Sakalasooriya S.A.H.A. it19051208" userId="ab126861-2685-40ae-adf0-2ca4170842d6" providerId="ADAL" clId="{8872A5D7-9A0C-4C8D-A2BF-118791B13C35}" dt="2022-10-09T07:03:33.412" v="142" actId="478"/>
          <ac:spMkLst>
            <pc:docMk/>
            <pc:sldMk cId="512019936" sldId="526"/>
            <ac:spMk id="2" creationId="{56BA7D96-7485-F0CB-CBBD-07D63E9FEA7A}"/>
          </ac:spMkLst>
        </pc:spChg>
        <pc:spChg chg="del">
          <ac:chgData name="Sakalasooriya S.A.H.A. it19051208" userId="ab126861-2685-40ae-adf0-2ca4170842d6" providerId="ADAL" clId="{8872A5D7-9A0C-4C8D-A2BF-118791B13C35}" dt="2022-10-09T07:03:33.412" v="142" actId="478"/>
          <ac:spMkLst>
            <pc:docMk/>
            <pc:sldMk cId="512019936" sldId="526"/>
            <ac:spMk id="3" creationId="{7453A1B2-EB53-652E-027A-B5BBFB05DE3D}"/>
          </ac:spMkLst>
        </pc:spChg>
        <pc:spChg chg="mod">
          <ac:chgData name="Sakalasooriya S.A.H.A. it19051208" userId="ab126861-2685-40ae-adf0-2ca4170842d6" providerId="ADAL" clId="{8872A5D7-9A0C-4C8D-A2BF-118791B13C35}" dt="2022-10-09T07:03:31.674" v="141" actId="1076"/>
          <ac:spMkLst>
            <pc:docMk/>
            <pc:sldMk cId="512019936" sldId="526"/>
            <ac:spMk id="11" creationId="{C69310F1-12A0-89B3-5EE4-677CAC6F648A}"/>
          </ac:spMkLst>
        </pc:spChg>
      </pc:sldChg>
      <pc:sldChg chg="addSp delSp modSp add del mod">
        <pc:chgData name="Sakalasooriya S.A.H.A. it19051208" userId="ab126861-2685-40ae-adf0-2ca4170842d6" providerId="ADAL" clId="{8872A5D7-9A0C-4C8D-A2BF-118791B13C35}" dt="2022-10-09T13:40:31.996" v="1109" actId="14100"/>
        <pc:sldMkLst>
          <pc:docMk/>
          <pc:sldMk cId="3895349784" sldId="527"/>
        </pc:sldMkLst>
        <pc:spChg chg="del">
          <ac:chgData name="Sakalasooriya S.A.H.A. it19051208" userId="ab126861-2685-40ae-adf0-2ca4170842d6" providerId="ADAL" clId="{8872A5D7-9A0C-4C8D-A2BF-118791B13C35}" dt="2022-10-09T07:03:17.033" v="138" actId="478"/>
          <ac:spMkLst>
            <pc:docMk/>
            <pc:sldMk cId="3895349784" sldId="527"/>
            <ac:spMk id="3" creationId="{FB164D2C-1963-4F68-1654-5398C0823F3D}"/>
          </ac:spMkLst>
        </pc:spChg>
        <pc:spChg chg="del">
          <ac:chgData name="Sakalasooriya S.A.H.A. it19051208" userId="ab126861-2685-40ae-adf0-2ca4170842d6" providerId="ADAL" clId="{8872A5D7-9A0C-4C8D-A2BF-118791B13C35}" dt="2022-10-09T07:03:17.033" v="138" actId="478"/>
          <ac:spMkLst>
            <pc:docMk/>
            <pc:sldMk cId="3895349784" sldId="527"/>
            <ac:spMk id="6" creationId="{F540B134-3190-7427-A87F-DE3D39282264}"/>
          </ac:spMkLst>
        </pc:spChg>
        <pc:spChg chg="mod">
          <ac:chgData name="Sakalasooriya S.A.H.A. it19051208" userId="ab126861-2685-40ae-adf0-2ca4170842d6" providerId="ADAL" clId="{8872A5D7-9A0C-4C8D-A2BF-118791B13C35}" dt="2022-10-09T07:21:07.127" v="183" actId="1076"/>
          <ac:spMkLst>
            <pc:docMk/>
            <pc:sldMk cId="3895349784" sldId="527"/>
            <ac:spMk id="10" creationId="{06176E51-0DF3-403A-8234-01EEF70F54E6}"/>
          </ac:spMkLst>
        </pc:spChg>
        <pc:spChg chg="mod">
          <ac:chgData name="Sakalasooriya S.A.H.A. it19051208" userId="ab126861-2685-40ae-adf0-2ca4170842d6" providerId="ADAL" clId="{8872A5D7-9A0C-4C8D-A2BF-118791B13C35}" dt="2022-10-09T06:41:13.183" v="66" actId="207"/>
          <ac:spMkLst>
            <pc:docMk/>
            <pc:sldMk cId="3895349784" sldId="527"/>
            <ac:spMk id="17" creationId="{B3BB72A2-B9FF-43BF-B3EF-83E72A4BFAAC}"/>
          </ac:spMkLst>
        </pc:spChg>
        <pc:spChg chg="mod">
          <ac:chgData name="Sakalasooriya S.A.H.A. it19051208" userId="ab126861-2685-40ae-adf0-2ca4170842d6" providerId="ADAL" clId="{8872A5D7-9A0C-4C8D-A2BF-118791B13C35}" dt="2022-10-09T06:41:13.183" v="66" actId="207"/>
          <ac:spMkLst>
            <pc:docMk/>
            <pc:sldMk cId="3895349784" sldId="527"/>
            <ac:spMk id="42" creationId="{FFD3BC04-1863-4A60-9CFE-B319A12DF23A}"/>
          </ac:spMkLst>
        </pc:spChg>
        <pc:spChg chg="mod">
          <ac:chgData name="Sakalasooriya S.A.H.A. it19051208" userId="ab126861-2685-40ae-adf0-2ca4170842d6" providerId="ADAL" clId="{8872A5D7-9A0C-4C8D-A2BF-118791B13C35}" dt="2022-10-09T06:41:13.183" v="66" actId="207"/>
          <ac:spMkLst>
            <pc:docMk/>
            <pc:sldMk cId="3895349784" sldId="527"/>
            <ac:spMk id="44" creationId="{57319B12-F855-47A0-927B-B2EB4913DB02}"/>
          </ac:spMkLst>
        </pc:spChg>
        <pc:spChg chg="mod">
          <ac:chgData name="Sakalasooriya S.A.H.A. it19051208" userId="ab126861-2685-40ae-adf0-2ca4170842d6" providerId="ADAL" clId="{8872A5D7-9A0C-4C8D-A2BF-118791B13C35}" dt="2022-10-09T06:41:13.183" v="66" actId="207"/>
          <ac:spMkLst>
            <pc:docMk/>
            <pc:sldMk cId="3895349784" sldId="527"/>
            <ac:spMk id="50" creationId="{77095563-7F0A-4613-8739-E59BBBEB66DC}"/>
          </ac:spMkLst>
        </pc:spChg>
        <pc:spChg chg="mod">
          <ac:chgData name="Sakalasooriya S.A.H.A. it19051208" userId="ab126861-2685-40ae-adf0-2ca4170842d6" providerId="ADAL" clId="{8872A5D7-9A0C-4C8D-A2BF-118791B13C35}" dt="2022-10-09T06:41:13.183" v="66" actId="207"/>
          <ac:spMkLst>
            <pc:docMk/>
            <pc:sldMk cId="3895349784" sldId="527"/>
            <ac:spMk id="57" creationId="{9449A824-17CF-4B14-A146-7D8A94A96F08}"/>
          </ac:spMkLst>
        </pc:spChg>
        <pc:spChg chg="mod">
          <ac:chgData name="Sakalasooriya S.A.H.A. it19051208" userId="ab126861-2685-40ae-adf0-2ca4170842d6" providerId="ADAL" clId="{8872A5D7-9A0C-4C8D-A2BF-118791B13C35}" dt="2022-10-09T06:41:13.183" v="66" actId="207"/>
          <ac:spMkLst>
            <pc:docMk/>
            <pc:sldMk cId="3895349784" sldId="527"/>
            <ac:spMk id="66" creationId="{02B27FA0-FE83-415C-A13B-46CD4EB0B96C}"/>
          </ac:spMkLst>
        </pc:spChg>
        <pc:spChg chg="mod">
          <ac:chgData name="Sakalasooriya S.A.H.A. it19051208" userId="ab126861-2685-40ae-adf0-2ca4170842d6" providerId="ADAL" clId="{8872A5D7-9A0C-4C8D-A2BF-118791B13C35}" dt="2022-10-09T06:41:13.183" v="66" actId="207"/>
          <ac:spMkLst>
            <pc:docMk/>
            <pc:sldMk cId="3895349784" sldId="527"/>
            <ac:spMk id="68" creationId="{C8B1399B-3992-49DB-955B-280278A7665F}"/>
          </ac:spMkLst>
        </pc:spChg>
        <pc:spChg chg="mod">
          <ac:chgData name="Sakalasooriya S.A.H.A. it19051208" userId="ab126861-2685-40ae-adf0-2ca4170842d6" providerId="ADAL" clId="{8872A5D7-9A0C-4C8D-A2BF-118791B13C35}" dt="2022-10-09T06:41:13.183" v="66" actId="207"/>
          <ac:spMkLst>
            <pc:docMk/>
            <pc:sldMk cId="3895349784" sldId="527"/>
            <ac:spMk id="74" creationId="{62492AC9-3E4F-43CC-AD0A-3E8E86A353BC}"/>
          </ac:spMkLst>
        </pc:spChg>
        <pc:spChg chg="mod">
          <ac:chgData name="Sakalasooriya S.A.H.A. it19051208" userId="ab126861-2685-40ae-adf0-2ca4170842d6" providerId="ADAL" clId="{8872A5D7-9A0C-4C8D-A2BF-118791B13C35}" dt="2022-10-09T06:41:13.183" v="66" actId="207"/>
          <ac:spMkLst>
            <pc:docMk/>
            <pc:sldMk cId="3895349784" sldId="527"/>
            <ac:spMk id="76" creationId="{5BED9E0F-3462-4604-BBCA-68AB2563635C}"/>
          </ac:spMkLst>
        </pc:spChg>
        <pc:spChg chg="mod">
          <ac:chgData name="Sakalasooriya S.A.H.A. it19051208" userId="ab126861-2685-40ae-adf0-2ca4170842d6" providerId="ADAL" clId="{8872A5D7-9A0C-4C8D-A2BF-118791B13C35}" dt="2022-10-09T13:40:31.996" v="1109" actId="14100"/>
          <ac:spMkLst>
            <pc:docMk/>
            <pc:sldMk cId="3895349784" sldId="527"/>
            <ac:spMk id="80" creationId="{C9074BDF-443D-4083-A9B9-2FF170E2D0A6}"/>
          </ac:spMkLst>
        </pc:spChg>
        <pc:spChg chg="mod">
          <ac:chgData name="Sakalasooriya S.A.H.A. it19051208" userId="ab126861-2685-40ae-adf0-2ca4170842d6" providerId="ADAL" clId="{8872A5D7-9A0C-4C8D-A2BF-118791B13C35}" dt="2022-10-09T13:40:29.604" v="1108" actId="14100"/>
          <ac:spMkLst>
            <pc:docMk/>
            <pc:sldMk cId="3895349784" sldId="527"/>
            <ac:spMk id="86" creationId="{9CC6F918-2EB2-47F0-81F5-D215189A54C3}"/>
          </ac:spMkLst>
        </pc:spChg>
        <pc:spChg chg="mod">
          <ac:chgData name="Sakalasooriya S.A.H.A. it19051208" userId="ab126861-2685-40ae-adf0-2ca4170842d6" providerId="ADAL" clId="{8872A5D7-9A0C-4C8D-A2BF-118791B13C35}" dt="2022-10-09T13:40:26.396" v="1107" actId="14100"/>
          <ac:spMkLst>
            <pc:docMk/>
            <pc:sldMk cId="3895349784" sldId="527"/>
            <ac:spMk id="89" creationId="{56BE2BEA-19F3-42EF-A0F6-FCFF908B2524}"/>
          </ac:spMkLst>
        </pc:spChg>
        <pc:grpChg chg="mod">
          <ac:chgData name="Sakalasooriya S.A.H.A. it19051208" userId="ab126861-2685-40ae-adf0-2ca4170842d6" providerId="ADAL" clId="{8872A5D7-9A0C-4C8D-A2BF-118791B13C35}" dt="2022-10-09T06:41:13.183" v="66" actId="207"/>
          <ac:grpSpMkLst>
            <pc:docMk/>
            <pc:sldMk cId="3895349784" sldId="527"/>
            <ac:grpSpMk id="2" creationId="{4364E365-71FF-4589-9F93-F2D17F742C78}"/>
          </ac:grpSpMkLst>
        </pc:grpChg>
        <pc:grpChg chg="mod">
          <ac:chgData name="Sakalasooriya S.A.H.A. it19051208" userId="ab126861-2685-40ae-adf0-2ca4170842d6" providerId="ADAL" clId="{8872A5D7-9A0C-4C8D-A2BF-118791B13C35}" dt="2022-10-09T06:41:22.483" v="67" actId="14100"/>
          <ac:grpSpMkLst>
            <pc:docMk/>
            <pc:sldMk cId="3895349784" sldId="527"/>
            <ac:grpSpMk id="28" creationId="{2954AB39-3F82-4B68-AC25-76422A739C7C}"/>
          </ac:grpSpMkLst>
        </pc:grpChg>
        <pc:grpChg chg="mod">
          <ac:chgData name="Sakalasooriya S.A.H.A. it19051208" userId="ab126861-2685-40ae-adf0-2ca4170842d6" providerId="ADAL" clId="{8872A5D7-9A0C-4C8D-A2BF-118791B13C35}" dt="2022-10-09T06:41:13.183" v="66" actId="207"/>
          <ac:grpSpMkLst>
            <pc:docMk/>
            <pc:sldMk cId="3895349784" sldId="527"/>
            <ac:grpSpMk id="32" creationId="{FC5B12B6-A4DC-4C5F-B6A1-99AEA0FFC73C}"/>
          </ac:grpSpMkLst>
        </pc:grpChg>
        <pc:grpChg chg="mod">
          <ac:chgData name="Sakalasooriya S.A.H.A. it19051208" userId="ab126861-2685-40ae-adf0-2ca4170842d6" providerId="ADAL" clId="{8872A5D7-9A0C-4C8D-A2BF-118791B13C35}" dt="2022-10-09T06:41:13.183" v="66" actId="207"/>
          <ac:grpSpMkLst>
            <pc:docMk/>
            <pc:sldMk cId="3895349784" sldId="527"/>
            <ac:grpSpMk id="33" creationId="{D9AB0233-3845-426E-BDAE-244D1E8281E5}"/>
          </ac:grpSpMkLst>
        </pc:grpChg>
        <pc:grpChg chg="del">
          <ac:chgData name="Sakalasooriya S.A.H.A. it19051208" userId="ab126861-2685-40ae-adf0-2ca4170842d6" providerId="ADAL" clId="{8872A5D7-9A0C-4C8D-A2BF-118791B13C35}" dt="2022-10-09T13:39:24.784" v="1094" actId="478"/>
          <ac:grpSpMkLst>
            <pc:docMk/>
            <pc:sldMk cId="3895349784" sldId="527"/>
            <ac:grpSpMk id="75" creationId="{3C971D0E-7EA2-4DD2-9D14-1FDC3E21B07B}"/>
          </ac:grpSpMkLst>
        </pc:grpChg>
        <pc:grpChg chg="mod">
          <ac:chgData name="Sakalasooriya S.A.H.A. it19051208" userId="ab126861-2685-40ae-adf0-2ca4170842d6" providerId="ADAL" clId="{8872A5D7-9A0C-4C8D-A2BF-118791B13C35}" dt="2022-10-09T06:41:13.183" v="66" actId="207"/>
          <ac:grpSpMkLst>
            <pc:docMk/>
            <pc:sldMk cId="3895349784" sldId="527"/>
            <ac:grpSpMk id="83" creationId="{6430D099-95AE-4D2E-B9A6-FFE29DEE7FBE}"/>
          </ac:grpSpMkLst>
        </pc:grpChg>
        <pc:grpChg chg="del">
          <ac:chgData name="Sakalasooriya S.A.H.A. it19051208" userId="ab126861-2685-40ae-adf0-2ca4170842d6" providerId="ADAL" clId="{8872A5D7-9A0C-4C8D-A2BF-118791B13C35}" dt="2022-10-09T13:39:26.764" v="1095" actId="478"/>
          <ac:grpSpMkLst>
            <pc:docMk/>
            <pc:sldMk cId="3895349784" sldId="527"/>
            <ac:grpSpMk id="84" creationId="{3D6FEE69-2D72-4878-A6EF-BC76498F969E}"/>
          </ac:grpSpMkLst>
        </pc:grpChg>
        <pc:grpChg chg="del">
          <ac:chgData name="Sakalasooriya S.A.H.A. it19051208" userId="ab126861-2685-40ae-adf0-2ca4170842d6" providerId="ADAL" clId="{8872A5D7-9A0C-4C8D-A2BF-118791B13C35}" dt="2022-10-09T13:39:28.572" v="1096" actId="478"/>
          <ac:grpSpMkLst>
            <pc:docMk/>
            <pc:sldMk cId="3895349784" sldId="527"/>
            <ac:grpSpMk id="87" creationId="{FF13C804-0A0D-4C44-8483-B7336A0F5F8E}"/>
          </ac:grpSpMkLst>
        </pc:grpChg>
        <pc:grpChg chg="mod">
          <ac:chgData name="Sakalasooriya S.A.H.A. it19051208" userId="ab126861-2685-40ae-adf0-2ca4170842d6" providerId="ADAL" clId="{8872A5D7-9A0C-4C8D-A2BF-118791B13C35}" dt="2022-10-09T06:41:13.183" v="66" actId="207"/>
          <ac:grpSpMkLst>
            <pc:docMk/>
            <pc:sldMk cId="3895349784" sldId="527"/>
            <ac:grpSpMk id="104" creationId="{4520A44D-28C2-4217-9860-319E6A7226D2}"/>
          </ac:grpSpMkLst>
        </pc:grpChg>
        <pc:grpChg chg="mod">
          <ac:chgData name="Sakalasooriya S.A.H.A. it19051208" userId="ab126861-2685-40ae-adf0-2ca4170842d6" providerId="ADAL" clId="{8872A5D7-9A0C-4C8D-A2BF-118791B13C35}" dt="2022-10-09T06:41:13.183" v="66" actId="207"/>
          <ac:grpSpMkLst>
            <pc:docMk/>
            <pc:sldMk cId="3895349784" sldId="527"/>
            <ac:grpSpMk id="113" creationId="{C5F706F4-805B-42C1-8BAF-D49C24C4E3DE}"/>
          </ac:grpSpMkLst>
        </pc:grpChg>
        <pc:picChg chg="add mod">
          <ac:chgData name="Sakalasooriya S.A.H.A. it19051208" userId="ab126861-2685-40ae-adf0-2ca4170842d6" providerId="ADAL" clId="{8872A5D7-9A0C-4C8D-A2BF-118791B13C35}" dt="2022-10-09T13:40:08.971" v="1103" actId="1076"/>
          <ac:picMkLst>
            <pc:docMk/>
            <pc:sldMk cId="3895349784" sldId="527"/>
            <ac:picMk id="3" creationId="{F2962F67-2592-9A47-6377-7C24FB41FB2C}"/>
          </ac:picMkLst>
        </pc:picChg>
        <pc:picChg chg="add mod">
          <ac:chgData name="Sakalasooriya S.A.H.A. it19051208" userId="ab126861-2685-40ae-adf0-2ca4170842d6" providerId="ADAL" clId="{8872A5D7-9A0C-4C8D-A2BF-118791B13C35}" dt="2022-10-09T13:40:19.263" v="1106" actId="1037"/>
          <ac:picMkLst>
            <pc:docMk/>
            <pc:sldMk cId="3895349784" sldId="527"/>
            <ac:picMk id="6" creationId="{E52BABCD-1E75-21BF-F68D-2FD28F3F53EE}"/>
          </ac:picMkLst>
        </pc:picChg>
        <pc:picChg chg="mod">
          <ac:chgData name="Sakalasooriya S.A.H.A. it19051208" userId="ab126861-2685-40ae-adf0-2ca4170842d6" providerId="ADAL" clId="{8872A5D7-9A0C-4C8D-A2BF-118791B13C35}" dt="2022-10-09T06:41:13.183" v="66" actId="207"/>
          <ac:picMkLst>
            <pc:docMk/>
            <pc:sldMk cId="3895349784" sldId="527"/>
            <ac:picMk id="16" creationId="{E884D44B-0B0F-4A46-A9EC-0092F6F120EC}"/>
          </ac:picMkLst>
        </pc:picChg>
        <pc:picChg chg="mod">
          <ac:chgData name="Sakalasooriya S.A.H.A. it19051208" userId="ab126861-2685-40ae-adf0-2ca4170842d6" providerId="ADAL" clId="{8872A5D7-9A0C-4C8D-A2BF-118791B13C35}" dt="2022-10-09T06:41:13.183" v="66" actId="207"/>
          <ac:picMkLst>
            <pc:docMk/>
            <pc:sldMk cId="3895349784" sldId="527"/>
            <ac:picMk id="36" creationId="{EA93822F-6C21-4600-AC7A-F6608C1F5AC8}"/>
          </ac:picMkLst>
        </pc:picChg>
        <pc:picChg chg="mod">
          <ac:chgData name="Sakalasooriya S.A.H.A. it19051208" userId="ab126861-2685-40ae-adf0-2ca4170842d6" providerId="ADAL" clId="{8872A5D7-9A0C-4C8D-A2BF-118791B13C35}" dt="2022-10-09T06:41:13.183" v="66" actId="207"/>
          <ac:picMkLst>
            <pc:docMk/>
            <pc:sldMk cId="3895349784" sldId="527"/>
            <ac:picMk id="37" creationId="{D4D1D636-A5FA-4FF6-94BB-D1434B407122}"/>
          </ac:picMkLst>
        </pc:picChg>
        <pc:picChg chg="mod">
          <ac:chgData name="Sakalasooriya S.A.H.A. it19051208" userId="ab126861-2685-40ae-adf0-2ca4170842d6" providerId="ADAL" clId="{8872A5D7-9A0C-4C8D-A2BF-118791B13C35}" dt="2022-10-09T06:41:13.183" v="66" actId="207"/>
          <ac:picMkLst>
            <pc:docMk/>
            <pc:sldMk cId="3895349784" sldId="527"/>
            <ac:picMk id="38" creationId="{A004BC89-D6B4-4F4D-B5D8-60544FE4E343}"/>
          </ac:picMkLst>
        </pc:picChg>
        <pc:picChg chg="mod">
          <ac:chgData name="Sakalasooriya S.A.H.A. it19051208" userId="ab126861-2685-40ae-adf0-2ca4170842d6" providerId="ADAL" clId="{8872A5D7-9A0C-4C8D-A2BF-118791B13C35}" dt="2022-10-09T06:41:13.183" v="66" actId="207"/>
          <ac:picMkLst>
            <pc:docMk/>
            <pc:sldMk cId="3895349784" sldId="527"/>
            <ac:picMk id="43" creationId="{332504BF-A7FD-4CD4-99D9-A3C8EB8293EB}"/>
          </ac:picMkLst>
        </pc:picChg>
        <pc:picChg chg="mod">
          <ac:chgData name="Sakalasooriya S.A.H.A. it19051208" userId="ab126861-2685-40ae-adf0-2ca4170842d6" providerId="ADAL" clId="{8872A5D7-9A0C-4C8D-A2BF-118791B13C35}" dt="2022-10-09T06:41:13.183" v="66" actId="207"/>
          <ac:picMkLst>
            <pc:docMk/>
            <pc:sldMk cId="3895349784" sldId="527"/>
            <ac:picMk id="70" creationId="{B992695C-E6EF-42AB-B666-5CF72210E948}"/>
          </ac:picMkLst>
        </pc:picChg>
        <pc:picChg chg="del">
          <ac:chgData name="Sakalasooriya S.A.H.A. it19051208" userId="ab126861-2685-40ae-adf0-2ca4170842d6" providerId="ADAL" clId="{8872A5D7-9A0C-4C8D-A2BF-118791B13C35}" dt="2022-10-09T13:39:24.784" v="1094" actId="478"/>
          <ac:picMkLst>
            <pc:docMk/>
            <pc:sldMk cId="3895349784" sldId="527"/>
            <ac:picMk id="79" creationId="{464329C9-2AB4-42CF-BCC8-90DDCEB3C8CE}"/>
          </ac:picMkLst>
        </pc:picChg>
        <pc:picChg chg="del">
          <ac:chgData name="Sakalasooriya S.A.H.A. it19051208" userId="ab126861-2685-40ae-adf0-2ca4170842d6" providerId="ADAL" clId="{8872A5D7-9A0C-4C8D-A2BF-118791B13C35}" dt="2022-10-09T13:39:26.764" v="1095" actId="478"/>
          <ac:picMkLst>
            <pc:docMk/>
            <pc:sldMk cId="3895349784" sldId="527"/>
            <ac:picMk id="85" creationId="{8AE54322-859E-4CF6-9B79-FF07A47BC70F}"/>
          </ac:picMkLst>
        </pc:picChg>
        <pc:picChg chg="del">
          <ac:chgData name="Sakalasooriya S.A.H.A. it19051208" userId="ab126861-2685-40ae-adf0-2ca4170842d6" providerId="ADAL" clId="{8872A5D7-9A0C-4C8D-A2BF-118791B13C35}" dt="2022-10-09T13:39:28.572" v="1096" actId="478"/>
          <ac:picMkLst>
            <pc:docMk/>
            <pc:sldMk cId="3895349784" sldId="527"/>
            <ac:picMk id="88" creationId="{536C397A-A429-45D1-AB23-8A783B0ECAAA}"/>
          </ac:picMkLst>
        </pc:picChg>
        <pc:picChg chg="mod">
          <ac:chgData name="Sakalasooriya S.A.H.A. it19051208" userId="ab126861-2685-40ae-adf0-2ca4170842d6" providerId="ADAL" clId="{8872A5D7-9A0C-4C8D-A2BF-118791B13C35}" dt="2022-10-09T06:41:13.183" v="66" actId="207"/>
          <ac:picMkLst>
            <pc:docMk/>
            <pc:sldMk cId="3895349784" sldId="527"/>
            <ac:picMk id="116" creationId="{A9C47AB6-EDCA-4165-82B4-811BBCBE1D66}"/>
          </ac:picMkLst>
        </pc:picChg>
        <pc:picChg chg="add mod">
          <ac:chgData name="Sakalasooriya S.A.H.A. it19051208" userId="ab126861-2685-40ae-adf0-2ca4170842d6" providerId="ADAL" clId="{8872A5D7-9A0C-4C8D-A2BF-118791B13C35}" dt="2022-10-09T13:40:14.403" v="1104" actId="1076"/>
          <ac:picMkLst>
            <pc:docMk/>
            <pc:sldMk cId="3895349784" sldId="527"/>
            <ac:picMk id="6146" creationId="{A366B047-3058-DB43-9E7F-B9040DC2A7C5}"/>
          </ac:picMkLst>
        </pc:picChg>
        <pc:cxnChg chg="mod">
          <ac:chgData name="Sakalasooriya S.A.H.A. it19051208" userId="ab126861-2685-40ae-adf0-2ca4170842d6" providerId="ADAL" clId="{8872A5D7-9A0C-4C8D-A2BF-118791B13C35}" dt="2022-10-09T06:41:13.183" v="66" actId="207"/>
          <ac:cxnSpMkLst>
            <pc:docMk/>
            <pc:sldMk cId="3895349784" sldId="527"/>
            <ac:cxnSpMk id="52" creationId="{F94BF34F-0F3C-441A-B378-8CF2B5E2F89E}"/>
          </ac:cxnSpMkLst>
        </pc:cxnChg>
        <pc:cxnChg chg="mod">
          <ac:chgData name="Sakalasooriya S.A.H.A. it19051208" userId="ab126861-2685-40ae-adf0-2ca4170842d6" providerId="ADAL" clId="{8872A5D7-9A0C-4C8D-A2BF-118791B13C35}" dt="2022-10-09T06:41:13.183" v="66" actId="207"/>
          <ac:cxnSpMkLst>
            <pc:docMk/>
            <pc:sldMk cId="3895349784" sldId="527"/>
            <ac:cxnSpMk id="60" creationId="{3B0EB1AE-AC1E-4950-B417-C8F73BC0EE69}"/>
          </ac:cxnSpMkLst>
        </pc:cxnChg>
        <pc:cxnChg chg="mod">
          <ac:chgData name="Sakalasooriya S.A.H.A. it19051208" userId="ab126861-2685-40ae-adf0-2ca4170842d6" providerId="ADAL" clId="{8872A5D7-9A0C-4C8D-A2BF-118791B13C35}" dt="2022-10-09T06:41:13.183" v="66" actId="207"/>
          <ac:cxnSpMkLst>
            <pc:docMk/>
            <pc:sldMk cId="3895349784" sldId="527"/>
            <ac:cxnSpMk id="61" creationId="{B489CD2E-2A5D-49E6-8DB2-B6943BBA921C}"/>
          </ac:cxnSpMkLst>
        </pc:cxnChg>
        <pc:cxnChg chg="mod">
          <ac:chgData name="Sakalasooriya S.A.H.A. it19051208" userId="ab126861-2685-40ae-adf0-2ca4170842d6" providerId="ADAL" clId="{8872A5D7-9A0C-4C8D-A2BF-118791B13C35}" dt="2022-10-09T06:41:13.183" v="66" actId="207"/>
          <ac:cxnSpMkLst>
            <pc:docMk/>
            <pc:sldMk cId="3895349784" sldId="527"/>
            <ac:cxnSpMk id="62" creationId="{F2CD33A5-C4EE-477D-894E-02C4453E55BC}"/>
          </ac:cxnSpMkLst>
        </pc:cxnChg>
        <pc:cxnChg chg="mod">
          <ac:chgData name="Sakalasooriya S.A.H.A. it19051208" userId="ab126861-2685-40ae-adf0-2ca4170842d6" providerId="ADAL" clId="{8872A5D7-9A0C-4C8D-A2BF-118791B13C35}" dt="2022-10-09T06:41:13.183" v="66" actId="207"/>
          <ac:cxnSpMkLst>
            <pc:docMk/>
            <pc:sldMk cId="3895349784" sldId="527"/>
            <ac:cxnSpMk id="63" creationId="{B7247BCC-ED74-40D5-B744-FBC09144CAD2}"/>
          </ac:cxnSpMkLst>
        </pc:cxnChg>
        <pc:cxnChg chg="mod">
          <ac:chgData name="Sakalasooriya S.A.H.A. it19051208" userId="ab126861-2685-40ae-adf0-2ca4170842d6" providerId="ADAL" clId="{8872A5D7-9A0C-4C8D-A2BF-118791B13C35}" dt="2022-10-09T06:41:13.183" v="66" actId="207"/>
          <ac:cxnSpMkLst>
            <pc:docMk/>
            <pc:sldMk cId="3895349784" sldId="527"/>
            <ac:cxnSpMk id="64" creationId="{E0FA3E6B-4BD4-4577-AB6D-E26DC557768D}"/>
          </ac:cxnSpMkLst>
        </pc:cxnChg>
        <pc:cxnChg chg="mod">
          <ac:chgData name="Sakalasooriya S.A.H.A. it19051208" userId="ab126861-2685-40ae-adf0-2ca4170842d6" providerId="ADAL" clId="{8872A5D7-9A0C-4C8D-A2BF-118791B13C35}" dt="2022-10-09T06:41:13.183" v="66" actId="207"/>
          <ac:cxnSpMkLst>
            <pc:docMk/>
            <pc:sldMk cId="3895349784" sldId="527"/>
            <ac:cxnSpMk id="65" creationId="{368866A3-449F-4388-BDF3-3681C14BF2D7}"/>
          </ac:cxnSpMkLst>
        </pc:cxnChg>
        <pc:cxnChg chg="mod">
          <ac:chgData name="Sakalasooriya S.A.H.A. it19051208" userId="ab126861-2685-40ae-adf0-2ca4170842d6" providerId="ADAL" clId="{8872A5D7-9A0C-4C8D-A2BF-118791B13C35}" dt="2022-10-09T06:41:13.183" v="66" actId="207"/>
          <ac:cxnSpMkLst>
            <pc:docMk/>
            <pc:sldMk cId="3895349784" sldId="527"/>
            <ac:cxnSpMk id="71" creationId="{AC827E80-97A2-411E-9323-C0EFD2A43EE1}"/>
          </ac:cxnSpMkLst>
        </pc:cxnChg>
        <pc:cxnChg chg="mod">
          <ac:chgData name="Sakalasooriya S.A.H.A. it19051208" userId="ab126861-2685-40ae-adf0-2ca4170842d6" providerId="ADAL" clId="{8872A5D7-9A0C-4C8D-A2BF-118791B13C35}" dt="2022-10-09T06:41:13.183" v="66" actId="207"/>
          <ac:cxnSpMkLst>
            <pc:docMk/>
            <pc:sldMk cId="3895349784" sldId="527"/>
            <ac:cxnSpMk id="101" creationId="{9F01697E-3306-42CE-A6BA-357E18FF8712}"/>
          </ac:cxnSpMkLst>
        </pc:cxnChg>
        <pc:cxnChg chg="mod">
          <ac:chgData name="Sakalasooriya S.A.H.A. it19051208" userId="ab126861-2685-40ae-adf0-2ca4170842d6" providerId="ADAL" clId="{8872A5D7-9A0C-4C8D-A2BF-118791B13C35}" dt="2022-10-09T06:41:13.183" v="66" actId="207"/>
          <ac:cxnSpMkLst>
            <pc:docMk/>
            <pc:sldMk cId="3895349784" sldId="527"/>
            <ac:cxnSpMk id="105" creationId="{D32CC5BA-93D9-4893-AE2D-6DC6A6D5336F}"/>
          </ac:cxnSpMkLst>
        </pc:cxnChg>
        <pc:cxnChg chg="mod">
          <ac:chgData name="Sakalasooriya S.A.H.A. it19051208" userId="ab126861-2685-40ae-adf0-2ca4170842d6" providerId="ADAL" clId="{8872A5D7-9A0C-4C8D-A2BF-118791B13C35}" dt="2022-10-09T06:41:13.183" v="66" actId="207"/>
          <ac:cxnSpMkLst>
            <pc:docMk/>
            <pc:sldMk cId="3895349784" sldId="527"/>
            <ac:cxnSpMk id="106" creationId="{D8BDB884-A72A-41FC-AF0A-CC1FC36B7C8D}"/>
          </ac:cxnSpMkLst>
        </pc:cxnChg>
      </pc:sldChg>
      <pc:sldChg chg="addSp delSp modSp add mod">
        <pc:chgData name="Sakalasooriya S.A.H.A. it19051208" userId="ab126861-2685-40ae-adf0-2ca4170842d6" providerId="ADAL" clId="{8872A5D7-9A0C-4C8D-A2BF-118791B13C35}" dt="2022-10-09T09:10:41.659" v="549" actId="1076"/>
        <pc:sldMkLst>
          <pc:docMk/>
          <pc:sldMk cId="3227033894" sldId="530"/>
        </pc:sldMkLst>
        <pc:spChg chg="mod">
          <ac:chgData name="Sakalasooriya S.A.H.A. it19051208" userId="ab126861-2685-40ae-adf0-2ca4170842d6" providerId="ADAL" clId="{8872A5D7-9A0C-4C8D-A2BF-118791B13C35}" dt="2022-10-09T09:07:08.276" v="492" actId="207"/>
          <ac:spMkLst>
            <pc:docMk/>
            <pc:sldMk cId="3227033894" sldId="530"/>
            <ac:spMk id="2" creationId="{F301FE61-B7FD-273F-0A1F-6EE90115E854}"/>
          </ac:spMkLst>
        </pc:spChg>
        <pc:spChg chg="mod">
          <ac:chgData name="Sakalasooriya S.A.H.A. it19051208" userId="ab126861-2685-40ae-adf0-2ca4170842d6" providerId="ADAL" clId="{8872A5D7-9A0C-4C8D-A2BF-118791B13C35}" dt="2022-10-09T09:07:08.276" v="492" actId="207"/>
          <ac:spMkLst>
            <pc:docMk/>
            <pc:sldMk cId="3227033894" sldId="530"/>
            <ac:spMk id="5" creationId="{3A7DB6E1-2ECE-47DD-B044-07AF8AA80AB1}"/>
          </ac:spMkLst>
        </pc:spChg>
        <pc:spChg chg="mod">
          <ac:chgData name="Sakalasooriya S.A.H.A. it19051208" userId="ab126861-2685-40ae-adf0-2ca4170842d6" providerId="ADAL" clId="{8872A5D7-9A0C-4C8D-A2BF-118791B13C35}" dt="2022-10-09T09:07:08.276" v="492" actId="207"/>
          <ac:spMkLst>
            <pc:docMk/>
            <pc:sldMk cId="3227033894" sldId="530"/>
            <ac:spMk id="7" creationId="{E27AF883-B157-F523-4CA0-08719BC93CA5}"/>
          </ac:spMkLst>
        </pc:spChg>
        <pc:spChg chg="mod">
          <ac:chgData name="Sakalasooriya S.A.H.A. it19051208" userId="ab126861-2685-40ae-adf0-2ca4170842d6" providerId="ADAL" clId="{8872A5D7-9A0C-4C8D-A2BF-118791B13C35}" dt="2022-10-09T09:07:08.276" v="492" actId="207"/>
          <ac:spMkLst>
            <pc:docMk/>
            <pc:sldMk cId="3227033894" sldId="530"/>
            <ac:spMk id="26" creationId="{0F1F4A74-8BD4-CA8F-C379-17746A016C0A}"/>
          </ac:spMkLst>
        </pc:spChg>
        <pc:spChg chg="mod">
          <ac:chgData name="Sakalasooriya S.A.H.A. it19051208" userId="ab126861-2685-40ae-adf0-2ca4170842d6" providerId="ADAL" clId="{8872A5D7-9A0C-4C8D-A2BF-118791B13C35}" dt="2022-10-09T09:07:08.276" v="492" actId="207"/>
          <ac:spMkLst>
            <pc:docMk/>
            <pc:sldMk cId="3227033894" sldId="530"/>
            <ac:spMk id="37" creationId="{154CDAB7-2879-78DD-130C-ED086D6EC347}"/>
          </ac:spMkLst>
        </pc:spChg>
        <pc:spChg chg="mod">
          <ac:chgData name="Sakalasooriya S.A.H.A. it19051208" userId="ab126861-2685-40ae-adf0-2ca4170842d6" providerId="ADAL" clId="{8872A5D7-9A0C-4C8D-A2BF-118791B13C35}" dt="2022-10-09T09:10:08.015" v="543" actId="207"/>
          <ac:spMkLst>
            <pc:docMk/>
            <pc:sldMk cId="3227033894" sldId="530"/>
            <ac:spMk id="38" creationId="{21076D49-AA52-29F5-688A-B69B60BA64FA}"/>
          </ac:spMkLst>
        </pc:spChg>
        <pc:spChg chg="add del mod">
          <ac:chgData name="Sakalasooriya S.A.H.A. it19051208" userId="ab126861-2685-40ae-adf0-2ca4170842d6" providerId="ADAL" clId="{8872A5D7-9A0C-4C8D-A2BF-118791B13C35}" dt="2022-10-09T09:09:35.097" v="539" actId="478"/>
          <ac:spMkLst>
            <pc:docMk/>
            <pc:sldMk cId="3227033894" sldId="530"/>
            <ac:spMk id="41" creationId="{DC6C3139-ABC7-CB3B-DDA1-C336F89976B8}"/>
          </ac:spMkLst>
        </pc:spChg>
        <pc:spChg chg="mod">
          <ac:chgData name="Sakalasooriya S.A.H.A. it19051208" userId="ab126861-2685-40ae-adf0-2ca4170842d6" providerId="ADAL" clId="{8872A5D7-9A0C-4C8D-A2BF-118791B13C35}" dt="2022-10-09T09:07:08.276" v="492" actId="207"/>
          <ac:spMkLst>
            <pc:docMk/>
            <pc:sldMk cId="3227033894" sldId="530"/>
            <ac:spMk id="42" creationId="{A09160B8-FF6B-6866-F944-38D3BB4F4B5D}"/>
          </ac:spMkLst>
        </pc:spChg>
        <pc:spChg chg="add del mod">
          <ac:chgData name="Sakalasooriya S.A.H.A. it19051208" userId="ab126861-2685-40ae-adf0-2ca4170842d6" providerId="ADAL" clId="{8872A5D7-9A0C-4C8D-A2BF-118791B13C35}" dt="2022-10-09T09:09:35.162" v="541" actId="478"/>
          <ac:spMkLst>
            <pc:docMk/>
            <pc:sldMk cId="3227033894" sldId="530"/>
            <ac:spMk id="43" creationId="{F5EFAD69-C071-35CB-78D1-C8574C744CA2}"/>
          </ac:spMkLst>
        </pc:spChg>
        <pc:spChg chg="add del mod">
          <ac:chgData name="Sakalasooriya S.A.H.A. it19051208" userId="ab126861-2685-40ae-adf0-2ca4170842d6" providerId="ADAL" clId="{8872A5D7-9A0C-4C8D-A2BF-118791B13C35}" dt="2022-10-09T09:09:35.035" v="537" actId="478"/>
          <ac:spMkLst>
            <pc:docMk/>
            <pc:sldMk cId="3227033894" sldId="530"/>
            <ac:spMk id="44" creationId="{7FE8F33E-3320-F0DB-F405-21F71E218E2F}"/>
          </ac:spMkLst>
        </pc:spChg>
        <pc:spChg chg="add del mod">
          <ac:chgData name="Sakalasooriya S.A.H.A. it19051208" userId="ab126861-2685-40ae-adf0-2ca4170842d6" providerId="ADAL" clId="{8872A5D7-9A0C-4C8D-A2BF-118791B13C35}" dt="2022-10-09T09:09:34.970" v="535" actId="478"/>
          <ac:spMkLst>
            <pc:docMk/>
            <pc:sldMk cId="3227033894" sldId="530"/>
            <ac:spMk id="46" creationId="{20BC051A-873A-0609-69B5-EEA2C5A6D2CF}"/>
          </ac:spMkLst>
        </pc:spChg>
        <pc:spChg chg="mod">
          <ac:chgData name="Sakalasooriya S.A.H.A. it19051208" userId="ab126861-2685-40ae-adf0-2ca4170842d6" providerId="ADAL" clId="{8872A5D7-9A0C-4C8D-A2BF-118791B13C35}" dt="2022-10-09T09:07:08.276" v="492" actId="207"/>
          <ac:spMkLst>
            <pc:docMk/>
            <pc:sldMk cId="3227033894" sldId="530"/>
            <ac:spMk id="52" creationId="{1F04CAA4-C467-EB64-3E68-BC6A56D05DFE}"/>
          </ac:spMkLst>
        </pc:spChg>
        <pc:spChg chg="mod">
          <ac:chgData name="Sakalasooriya S.A.H.A. it19051208" userId="ab126861-2685-40ae-adf0-2ca4170842d6" providerId="ADAL" clId="{8872A5D7-9A0C-4C8D-A2BF-118791B13C35}" dt="2022-10-09T09:07:08.276" v="492" actId="207"/>
          <ac:spMkLst>
            <pc:docMk/>
            <pc:sldMk cId="3227033894" sldId="530"/>
            <ac:spMk id="54" creationId="{564CF5CF-39A4-1D7D-281E-04672FAEA158}"/>
          </ac:spMkLst>
        </pc:spChg>
        <pc:spChg chg="mod">
          <ac:chgData name="Sakalasooriya S.A.H.A. it19051208" userId="ab126861-2685-40ae-adf0-2ca4170842d6" providerId="ADAL" clId="{8872A5D7-9A0C-4C8D-A2BF-118791B13C35}" dt="2022-10-09T09:07:08.276" v="492" actId="207"/>
          <ac:spMkLst>
            <pc:docMk/>
            <pc:sldMk cId="3227033894" sldId="530"/>
            <ac:spMk id="57" creationId="{F21FBFA9-7D6D-F253-D498-35D087EDF53F}"/>
          </ac:spMkLst>
        </pc:spChg>
        <pc:spChg chg="mod">
          <ac:chgData name="Sakalasooriya S.A.H.A. it19051208" userId="ab126861-2685-40ae-adf0-2ca4170842d6" providerId="ADAL" clId="{8872A5D7-9A0C-4C8D-A2BF-118791B13C35}" dt="2022-10-09T09:07:08.276" v="492" actId="207"/>
          <ac:spMkLst>
            <pc:docMk/>
            <pc:sldMk cId="3227033894" sldId="530"/>
            <ac:spMk id="65" creationId="{7F2F2A45-90A0-3A52-07D1-3BA1282D445E}"/>
          </ac:spMkLst>
        </pc:spChg>
        <pc:spChg chg="mod">
          <ac:chgData name="Sakalasooriya S.A.H.A. it19051208" userId="ab126861-2685-40ae-adf0-2ca4170842d6" providerId="ADAL" clId="{8872A5D7-9A0C-4C8D-A2BF-118791B13C35}" dt="2022-10-09T09:07:08.276" v="492" actId="207"/>
          <ac:spMkLst>
            <pc:docMk/>
            <pc:sldMk cId="3227033894" sldId="530"/>
            <ac:spMk id="72" creationId="{F87B1599-6B5D-9FDA-C67D-A599DFC30436}"/>
          </ac:spMkLst>
        </pc:spChg>
        <pc:spChg chg="mod">
          <ac:chgData name="Sakalasooriya S.A.H.A. it19051208" userId="ab126861-2685-40ae-adf0-2ca4170842d6" providerId="ADAL" clId="{8872A5D7-9A0C-4C8D-A2BF-118791B13C35}" dt="2022-10-09T09:10:25.327" v="545" actId="108"/>
          <ac:spMkLst>
            <pc:docMk/>
            <pc:sldMk cId="3227033894" sldId="530"/>
            <ac:spMk id="95" creationId="{83CBC2A8-C468-8035-510E-91CF87434E9B}"/>
          </ac:spMkLst>
        </pc:spChg>
        <pc:spChg chg="mod">
          <ac:chgData name="Sakalasooriya S.A.H.A. it19051208" userId="ab126861-2685-40ae-adf0-2ca4170842d6" providerId="ADAL" clId="{8872A5D7-9A0C-4C8D-A2BF-118791B13C35}" dt="2022-10-09T09:10:26.301" v="546" actId="108"/>
          <ac:spMkLst>
            <pc:docMk/>
            <pc:sldMk cId="3227033894" sldId="530"/>
            <ac:spMk id="96" creationId="{8E54881A-2AA5-0B90-F1CD-5B3BBB6FF65B}"/>
          </ac:spMkLst>
        </pc:spChg>
        <pc:spChg chg="mod">
          <ac:chgData name="Sakalasooriya S.A.H.A. it19051208" userId="ab126861-2685-40ae-adf0-2ca4170842d6" providerId="ADAL" clId="{8872A5D7-9A0C-4C8D-A2BF-118791B13C35}" dt="2022-10-09T09:10:41.659" v="549" actId="1076"/>
          <ac:spMkLst>
            <pc:docMk/>
            <pc:sldMk cId="3227033894" sldId="530"/>
            <ac:spMk id="98" creationId="{31E7C57E-CF7D-F519-2371-F285E237AD46}"/>
          </ac:spMkLst>
        </pc:spChg>
        <pc:spChg chg="mod">
          <ac:chgData name="Sakalasooriya S.A.H.A. it19051208" userId="ab126861-2685-40ae-adf0-2ca4170842d6" providerId="ADAL" clId="{8872A5D7-9A0C-4C8D-A2BF-118791B13C35}" dt="2022-10-09T09:10:28.269" v="548" actId="108"/>
          <ac:spMkLst>
            <pc:docMk/>
            <pc:sldMk cId="3227033894" sldId="530"/>
            <ac:spMk id="100" creationId="{5A6AE21B-50D1-9E2B-CCF0-0933B5EEA4E1}"/>
          </ac:spMkLst>
        </pc:spChg>
        <pc:spChg chg="mod">
          <ac:chgData name="Sakalasooriya S.A.H.A. it19051208" userId="ab126861-2685-40ae-adf0-2ca4170842d6" providerId="ADAL" clId="{8872A5D7-9A0C-4C8D-A2BF-118791B13C35}" dt="2022-10-09T09:10:21.071" v="544" actId="207"/>
          <ac:spMkLst>
            <pc:docMk/>
            <pc:sldMk cId="3227033894" sldId="530"/>
            <ac:spMk id="120" creationId="{D2AF561E-CFEC-31EA-E31B-17B718FB91C3}"/>
          </ac:spMkLst>
        </pc:spChg>
        <pc:picChg chg="mod">
          <ac:chgData name="Sakalasooriya S.A.H.A. it19051208" userId="ab126861-2685-40ae-adf0-2ca4170842d6" providerId="ADAL" clId="{8872A5D7-9A0C-4C8D-A2BF-118791B13C35}" dt="2022-10-09T09:09:02.341" v="511"/>
          <ac:picMkLst>
            <pc:docMk/>
            <pc:sldMk cId="3227033894" sldId="530"/>
            <ac:picMk id="4" creationId="{EA20038C-9D9E-2970-3655-35D10CD26F26}"/>
          </ac:picMkLst>
        </pc:picChg>
        <pc:picChg chg="mod">
          <ac:chgData name="Sakalasooriya S.A.H.A. it19051208" userId="ab126861-2685-40ae-adf0-2ca4170842d6" providerId="ADAL" clId="{8872A5D7-9A0C-4C8D-A2BF-118791B13C35}" dt="2022-10-09T09:08:56.741" v="510"/>
          <ac:picMkLst>
            <pc:docMk/>
            <pc:sldMk cId="3227033894" sldId="530"/>
            <ac:picMk id="20" creationId="{411E7B46-4812-7660-F88F-7C6C37D31CD8}"/>
          </ac:picMkLst>
        </pc:picChg>
        <pc:picChg chg="mod">
          <ac:chgData name="Sakalasooriya S.A.H.A. it19051208" userId="ab126861-2685-40ae-adf0-2ca4170842d6" providerId="ADAL" clId="{8872A5D7-9A0C-4C8D-A2BF-118791B13C35}" dt="2022-10-09T09:09:07.724" v="512"/>
          <ac:picMkLst>
            <pc:docMk/>
            <pc:sldMk cId="3227033894" sldId="530"/>
            <ac:picMk id="36" creationId="{427A55C2-0893-9ED5-BD9F-3DA4DB4B1524}"/>
          </ac:picMkLst>
        </pc:picChg>
        <pc:picChg chg="mod">
          <ac:chgData name="Sakalasooriya S.A.H.A. it19051208" userId="ab126861-2685-40ae-adf0-2ca4170842d6" providerId="ADAL" clId="{8872A5D7-9A0C-4C8D-A2BF-118791B13C35}" dt="2022-10-09T09:08:46.637" v="509"/>
          <ac:picMkLst>
            <pc:docMk/>
            <pc:sldMk cId="3227033894" sldId="530"/>
            <ac:picMk id="40" creationId="{5CF20F82-5F60-3C70-112E-8913CE454D94}"/>
          </ac:picMkLst>
        </pc:picChg>
        <pc:picChg chg="mod">
          <ac:chgData name="Sakalasooriya S.A.H.A. it19051208" userId="ab126861-2685-40ae-adf0-2ca4170842d6" providerId="ADAL" clId="{8872A5D7-9A0C-4C8D-A2BF-118791B13C35}" dt="2022-10-09T09:08:37.380" v="508"/>
          <ac:picMkLst>
            <pc:docMk/>
            <pc:sldMk cId="3227033894" sldId="530"/>
            <ac:picMk id="64" creationId="{525CBD06-BF05-9A7B-5AFC-1CF4152B179B}"/>
          </ac:picMkLst>
        </pc:picChg>
        <pc:cxnChg chg="mod">
          <ac:chgData name="Sakalasooriya S.A.H.A. it19051208" userId="ab126861-2685-40ae-adf0-2ca4170842d6" providerId="ADAL" clId="{8872A5D7-9A0C-4C8D-A2BF-118791B13C35}" dt="2022-10-09T09:10:41.659" v="549" actId="1076"/>
          <ac:cxnSpMkLst>
            <pc:docMk/>
            <pc:sldMk cId="3227033894" sldId="530"/>
            <ac:cxnSpMk id="55" creationId="{7EBABB55-FA0A-E657-2CA7-4F36485CB529}"/>
          </ac:cxnSpMkLst>
        </pc:cxnChg>
        <pc:cxnChg chg="mod">
          <ac:chgData name="Sakalasooriya S.A.H.A. it19051208" userId="ab126861-2685-40ae-adf0-2ca4170842d6" providerId="ADAL" clId="{8872A5D7-9A0C-4C8D-A2BF-118791B13C35}" dt="2022-10-09T09:09:35.208" v="542" actId="1076"/>
          <ac:cxnSpMkLst>
            <pc:docMk/>
            <pc:sldMk cId="3227033894" sldId="530"/>
            <ac:cxnSpMk id="74" creationId="{9687FB4C-A5AA-34FD-9B16-E00C1C0DF895}"/>
          </ac:cxnSpMkLst>
        </pc:cxnChg>
        <pc:cxnChg chg="mod">
          <ac:chgData name="Sakalasooriya S.A.H.A. it19051208" userId="ab126861-2685-40ae-adf0-2ca4170842d6" providerId="ADAL" clId="{8872A5D7-9A0C-4C8D-A2BF-118791B13C35}" dt="2022-10-09T09:10:41.659" v="549" actId="1076"/>
          <ac:cxnSpMkLst>
            <pc:docMk/>
            <pc:sldMk cId="3227033894" sldId="530"/>
            <ac:cxnSpMk id="112" creationId="{15918AD0-1CBA-FD48-C312-5927574B6B01}"/>
          </ac:cxnSpMkLst>
        </pc:cxnChg>
        <pc:cxnChg chg="mod">
          <ac:chgData name="Sakalasooriya S.A.H.A. it19051208" userId="ab126861-2685-40ae-adf0-2ca4170842d6" providerId="ADAL" clId="{8872A5D7-9A0C-4C8D-A2BF-118791B13C35}" dt="2022-10-09T09:10:41.659" v="549" actId="1076"/>
          <ac:cxnSpMkLst>
            <pc:docMk/>
            <pc:sldMk cId="3227033894" sldId="530"/>
            <ac:cxnSpMk id="132" creationId="{0BC18BA5-0087-A7C2-D668-4482451801FA}"/>
          </ac:cxnSpMkLst>
        </pc:cxnChg>
      </pc:sldChg>
      <pc:sldChg chg="delSp modSp add del mod">
        <pc:chgData name="Sakalasooriya S.A.H.A. it19051208" userId="ab126861-2685-40ae-adf0-2ca4170842d6" providerId="ADAL" clId="{8872A5D7-9A0C-4C8D-A2BF-118791B13C35}" dt="2022-10-09T14:47:04.682" v="1195" actId="47"/>
        <pc:sldMkLst>
          <pc:docMk/>
          <pc:sldMk cId="61706446" sldId="532"/>
        </pc:sldMkLst>
        <pc:spChg chg="del">
          <ac:chgData name="Sakalasooriya S.A.H.A. it19051208" userId="ab126861-2685-40ae-adf0-2ca4170842d6" providerId="ADAL" clId="{8872A5D7-9A0C-4C8D-A2BF-118791B13C35}" dt="2022-10-09T07:03:41.981" v="145" actId="478"/>
          <ac:spMkLst>
            <pc:docMk/>
            <pc:sldMk cId="61706446" sldId="532"/>
            <ac:spMk id="2" creationId="{55473C24-3AF8-4846-CF97-6DC44422A11B}"/>
          </ac:spMkLst>
        </pc:spChg>
        <pc:spChg chg="del">
          <ac:chgData name="Sakalasooriya S.A.H.A. it19051208" userId="ab126861-2685-40ae-adf0-2ca4170842d6" providerId="ADAL" clId="{8872A5D7-9A0C-4C8D-A2BF-118791B13C35}" dt="2022-10-09T07:03:41.981" v="145" actId="478"/>
          <ac:spMkLst>
            <pc:docMk/>
            <pc:sldMk cId="61706446" sldId="532"/>
            <ac:spMk id="4" creationId="{4C13C7C0-EDDE-4D28-9E87-B82F51E45AC3}"/>
          </ac:spMkLst>
        </pc:spChg>
        <pc:spChg chg="mod">
          <ac:chgData name="Sakalasooriya S.A.H.A. it19051208" userId="ab126861-2685-40ae-adf0-2ca4170842d6" providerId="ADAL" clId="{8872A5D7-9A0C-4C8D-A2BF-118791B13C35}" dt="2022-10-09T14:35:43.070" v="1153" actId="20577"/>
          <ac:spMkLst>
            <pc:docMk/>
            <pc:sldMk cId="61706446" sldId="532"/>
            <ac:spMk id="7" creationId="{1F7FEAFA-AF78-4148-A46C-A12E37B1C3C2}"/>
          </ac:spMkLst>
        </pc:spChg>
        <pc:spChg chg="mod">
          <ac:chgData name="Sakalasooriya S.A.H.A. it19051208" userId="ab126861-2685-40ae-adf0-2ca4170842d6" providerId="ADAL" clId="{8872A5D7-9A0C-4C8D-A2BF-118791B13C35}" dt="2022-10-09T07:22:21.459" v="192" actId="1076"/>
          <ac:spMkLst>
            <pc:docMk/>
            <pc:sldMk cId="61706446" sldId="532"/>
            <ac:spMk id="14" creationId="{60EB9E2B-1879-4E54-8CCF-7D5150F45AF9}"/>
          </ac:spMkLst>
        </pc:spChg>
        <pc:spChg chg="mod">
          <ac:chgData name="Sakalasooriya S.A.H.A. it19051208" userId="ab126861-2685-40ae-adf0-2ca4170842d6" providerId="ADAL" clId="{8872A5D7-9A0C-4C8D-A2BF-118791B13C35}" dt="2022-10-09T07:22:13.821" v="190" actId="1076"/>
          <ac:spMkLst>
            <pc:docMk/>
            <pc:sldMk cId="61706446" sldId="532"/>
            <ac:spMk id="23" creationId="{4D8454D5-DDD3-4012-9E49-631519DDBCFF}"/>
          </ac:spMkLst>
        </pc:spChg>
        <pc:spChg chg="mod">
          <ac:chgData name="Sakalasooriya S.A.H.A. it19051208" userId="ab126861-2685-40ae-adf0-2ca4170842d6" providerId="ADAL" clId="{8872A5D7-9A0C-4C8D-A2BF-118791B13C35}" dt="2022-10-09T14:29:27.198" v="1136"/>
          <ac:spMkLst>
            <pc:docMk/>
            <pc:sldMk cId="61706446" sldId="532"/>
            <ac:spMk id="26" creationId="{CEDCC131-E331-487E-94A6-44985B0D8B01}"/>
          </ac:spMkLst>
        </pc:spChg>
        <pc:spChg chg="mod">
          <ac:chgData name="Sakalasooriya S.A.H.A. it19051208" userId="ab126861-2685-40ae-adf0-2ca4170842d6" providerId="ADAL" clId="{8872A5D7-9A0C-4C8D-A2BF-118791B13C35}" dt="2022-10-09T14:30:39.618" v="1142" actId="20577"/>
          <ac:spMkLst>
            <pc:docMk/>
            <pc:sldMk cId="61706446" sldId="532"/>
            <ac:spMk id="33" creationId="{4B6A861E-EA37-4E85-8375-EC779E91761C}"/>
          </ac:spMkLst>
        </pc:spChg>
        <pc:grpChg chg="mod">
          <ac:chgData name="Sakalasooriya S.A.H.A. it19051208" userId="ab126861-2685-40ae-adf0-2ca4170842d6" providerId="ADAL" clId="{8872A5D7-9A0C-4C8D-A2BF-118791B13C35}" dt="2022-10-09T07:22:02.180" v="188" actId="1076"/>
          <ac:grpSpMkLst>
            <pc:docMk/>
            <pc:sldMk cId="61706446" sldId="532"/>
            <ac:grpSpMk id="29" creationId="{D65547D9-1757-4314-A448-3DDA07BA5D55}"/>
          </ac:grpSpMkLst>
        </pc:grpChg>
        <pc:cxnChg chg="mod">
          <ac:chgData name="Sakalasooriya S.A.H.A. it19051208" userId="ab126861-2685-40ae-adf0-2ca4170842d6" providerId="ADAL" clId="{8872A5D7-9A0C-4C8D-A2BF-118791B13C35}" dt="2022-10-09T07:22:05.955" v="189" actId="1076"/>
          <ac:cxnSpMkLst>
            <pc:docMk/>
            <pc:sldMk cId="61706446" sldId="532"/>
            <ac:cxnSpMk id="13" creationId="{2EBBD3AA-DD00-473B-9F17-71A87E35D242}"/>
          </ac:cxnSpMkLst>
        </pc:cxnChg>
        <pc:cxnChg chg="mod">
          <ac:chgData name="Sakalasooriya S.A.H.A. it19051208" userId="ab126861-2685-40ae-adf0-2ca4170842d6" providerId="ADAL" clId="{8872A5D7-9A0C-4C8D-A2BF-118791B13C35}" dt="2022-10-09T14:30:24.549" v="1137" actId="14100"/>
          <ac:cxnSpMkLst>
            <pc:docMk/>
            <pc:sldMk cId="61706446" sldId="532"/>
            <ac:cxnSpMk id="34" creationId="{A0415A2C-82B6-4EB6-B4B3-4AB1E7978787}"/>
          </ac:cxnSpMkLst>
        </pc:cxnChg>
        <pc:cxnChg chg="mod">
          <ac:chgData name="Sakalasooriya S.A.H.A. it19051208" userId="ab126861-2685-40ae-adf0-2ca4170842d6" providerId="ADAL" clId="{8872A5D7-9A0C-4C8D-A2BF-118791B13C35}" dt="2022-10-09T14:30:24.549" v="1137" actId="14100"/>
          <ac:cxnSpMkLst>
            <pc:docMk/>
            <pc:sldMk cId="61706446" sldId="532"/>
            <ac:cxnSpMk id="38" creationId="{FF695420-9469-4E46-8E61-C63EEF7CB065}"/>
          </ac:cxnSpMkLst>
        </pc:cxnChg>
      </pc:sldChg>
      <pc:sldChg chg="add del">
        <pc:chgData name="Sakalasooriya S.A.H.A. it19051208" userId="ab126861-2685-40ae-adf0-2ca4170842d6" providerId="ADAL" clId="{8872A5D7-9A0C-4C8D-A2BF-118791B13C35}" dt="2022-10-09T06:43:05.091" v="76" actId="47"/>
        <pc:sldMkLst>
          <pc:docMk/>
          <pc:sldMk cId="138304355" sldId="533"/>
        </pc:sldMkLst>
      </pc:sldChg>
      <pc:sldChg chg="add">
        <pc:chgData name="Sakalasooriya S.A.H.A. it19051208" userId="ab126861-2685-40ae-adf0-2ca4170842d6" providerId="ADAL" clId="{8872A5D7-9A0C-4C8D-A2BF-118791B13C35}" dt="2022-10-09T06:24:41.353" v="39"/>
        <pc:sldMkLst>
          <pc:docMk/>
          <pc:sldMk cId="4014884162" sldId="535"/>
        </pc:sldMkLst>
      </pc:sldChg>
      <pc:sldChg chg="add">
        <pc:chgData name="Sakalasooriya S.A.H.A. it19051208" userId="ab126861-2685-40ae-adf0-2ca4170842d6" providerId="ADAL" clId="{8872A5D7-9A0C-4C8D-A2BF-118791B13C35}" dt="2022-10-09T06:24:41.353" v="39"/>
        <pc:sldMkLst>
          <pc:docMk/>
          <pc:sldMk cId="2832258313" sldId="536"/>
        </pc:sldMkLst>
      </pc:sldChg>
      <pc:sldChg chg="modSp add mod">
        <pc:chgData name="Sakalasooriya S.A.H.A. it19051208" userId="ab126861-2685-40ae-adf0-2ca4170842d6" providerId="ADAL" clId="{8872A5D7-9A0C-4C8D-A2BF-118791B13C35}" dt="2022-10-09T09:18:34.863" v="580" actId="207"/>
        <pc:sldMkLst>
          <pc:docMk/>
          <pc:sldMk cId="4294722650" sldId="538"/>
        </pc:sldMkLst>
        <pc:spChg chg="mod">
          <ac:chgData name="Sakalasooriya S.A.H.A. it19051208" userId="ab126861-2685-40ae-adf0-2ca4170842d6" providerId="ADAL" clId="{8872A5D7-9A0C-4C8D-A2BF-118791B13C35}" dt="2022-10-09T09:17:33.047" v="569" actId="207"/>
          <ac:spMkLst>
            <pc:docMk/>
            <pc:sldMk cId="4294722650" sldId="538"/>
            <ac:spMk id="6" creationId="{EF2C4741-1620-444D-B1EE-132C9B35934E}"/>
          </ac:spMkLst>
        </pc:spChg>
        <pc:spChg chg="mod">
          <ac:chgData name="Sakalasooriya S.A.H.A. it19051208" userId="ab126861-2685-40ae-adf0-2ca4170842d6" providerId="ADAL" clId="{8872A5D7-9A0C-4C8D-A2BF-118791B13C35}" dt="2022-10-09T09:18:28.127" v="579" actId="207"/>
          <ac:spMkLst>
            <pc:docMk/>
            <pc:sldMk cId="4294722650" sldId="538"/>
            <ac:spMk id="14" creationId="{43271E80-903D-4C9D-B70E-DEC775E26FFF}"/>
          </ac:spMkLst>
        </pc:spChg>
        <pc:spChg chg="mod">
          <ac:chgData name="Sakalasooriya S.A.H.A. it19051208" userId="ab126861-2685-40ae-adf0-2ca4170842d6" providerId="ADAL" clId="{8872A5D7-9A0C-4C8D-A2BF-118791B13C35}" dt="2022-10-09T09:17:50.539" v="577" actId="207"/>
          <ac:spMkLst>
            <pc:docMk/>
            <pc:sldMk cId="4294722650" sldId="538"/>
            <ac:spMk id="26" creationId="{82E8F6EF-6765-EA85-9949-65BABEA2F4C4}"/>
          </ac:spMkLst>
        </pc:spChg>
        <pc:spChg chg="mod">
          <ac:chgData name="Sakalasooriya S.A.H.A. it19051208" userId="ab126861-2685-40ae-adf0-2ca4170842d6" providerId="ADAL" clId="{8872A5D7-9A0C-4C8D-A2BF-118791B13C35}" dt="2022-10-09T09:18:34.863" v="580" actId="207"/>
          <ac:spMkLst>
            <pc:docMk/>
            <pc:sldMk cId="4294722650" sldId="538"/>
            <ac:spMk id="27" creationId="{87768856-46E5-99BA-377E-8F41431A2758}"/>
          </ac:spMkLst>
        </pc:spChg>
        <pc:spChg chg="mod">
          <ac:chgData name="Sakalasooriya S.A.H.A. it19051208" userId="ab126861-2685-40ae-adf0-2ca4170842d6" providerId="ADAL" clId="{8872A5D7-9A0C-4C8D-A2BF-118791B13C35}" dt="2022-10-09T07:38:10.972" v="302" actId="207"/>
          <ac:spMkLst>
            <pc:docMk/>
            <pc:sldMk cId="4294722650" sldId="538"/>
            <ac:spMk id="32" creationId="{745EAAC3-D53E-46AF-5D17-B9A0ED613CC2}"/>
          </ac:spMkLst>
        </pc:spChg>
      </pc:sldChg>
      <pc:sldChg chg="add">
        <pc:chgData name="Sakalasooriya S.A.H.A. it19051208" userId="ab126861-2685-40ae-adf0-2ca4170842d6" providerId="ADAL" clId="{8872A5D7-9A0C-4C8D-A2BF-118791B13C35}" dt="2022-10-09T06:24:41.353" v="39"/>
        <pc:sldMkLst>
          <pc:docMk/>
          <pc:sldMk cId="4057574692" sldId="539"/>
        </pc:sldMkLst>
      </pc:sldChg>
      <pc:sldChg chg="delSp add mod">
        <pc:chgData name="Sakalasooriya S.A.H.A. it19051208" userId="ab126861-2685-40ae-adf0-2ca4170842d6" providerId="ADAL" clId="{8872A5D7-9A0C-4C8D-A2BF-118791B13C35}" dt="2022-10-09T07:05:30.832" v="163" actId="478"/>
        <pc:sldMkLst>
          <pc:docMk/>
          <pc:sldMk cId="2868600423" sldId="540"/>
        </pc:sldMkLst>
        <pc:spChg chg="del">
          <ac:chgData name="Sakalasooriya S.A.H.A. it19051208" userId="ab126861-2685-40ae-adf0-2ca4170842d6" providerId="ADAL" clId="{8872A5D7-9A0C-4C8D-A2BF-118791B13C35}" dt="2022-10-09T07:05:30.832" v="163" actId="478"/>
          <ac:spMkLst>
            <pc:docMk/>
            <pc:sldMk cId="2868600423" sldId="540"/>
            <ac:spMk id="2" creationId="{31E441C5-2B61-6731-2426-05ACA661474C}"/>
          </ac:spMkLst>
        </pc:spChg>
        <pc:spChg chg="del">
          <ac:chgData name="Sakalasooriya S.A.H.A. it19051208" userId="ab126861-2685-40ae-adf0-2ca4170842d6" providerId="ADAL" clId="{8872A5D7-9A0C-4C8D-A2BF-118791B13C35}" dt="2022-10-09T07:05:30.832" v="163" actId="478"/>
          <ac:spMkLst>
            <pc:docMk/>
            <pc:sldMk cId="2868600423" sldId="540"/>
            <ac:spMk id="3" creationId="{8EA26560-0081-AA26-6D21-E101784A765C}"/>
          </ac:spMkLst>
        </pc:spChg>
      </pc:sldChg>
      <pc:sldChg chg="add">
        <pc:chgData name="Sakalasooriya S.A.H.A. it19051208" userId="ab126861-2685-40ae-adf0-2ca4170842d6" providerId="ADAL" clId="{8872A5D7-9A0C-4C8D-A2BF-118791B13C35}" dt="2022-10-09T06:23:37.293" v="34"/>
        <pc:sldMkLst>
          <pc:docMk/>
          <pc:sldMk cId="4213024889" sldId="541"/>
        </pc:sldMkLst>
      </pc:sldChg>
      <pc:sldChg chg="add">
        <pc:chgData name="Sakalasooriya S.A.H.A. it19051208" userId="ab126861-2685-40ae-adf0-2ca4170842d6" providerId="ADAL" clId="{8872A5D7-9A0C-4C8D-A2BF-118791B13C35}" dt="2022-10-09T06:23:37.293" v="34"/>
        <pc:sldMkLst>
          <pc:docMk/>
          <pc:sldMk cId="535426477" sldId="542"/>
        </pc:sldMkLst>
      </pc:sldChg>
      <pc:sldChg chg="modSp add mod">
        <pc:chgData name="Sakalasooriya S.A.H.A. it19051208" userId="ab126861-2685-40ae-adf0-2ca4170842d6" providerId="ADAL" clId="{8872A5D7-9A0C-4C8D-A2BF-118791B13C35}" dt="2022-10-09T07:36:31.732" v="289" actId="207"/>
        <pc:sldMkLst>
          <pc:docMk/>
          <pc:sldMk cId="257918913" sldId="543"/>
        </pc:sldMkLst>
        <pc:graphicFrameChg chg="modGraphic">
          <ac:chgData name="Sakalasooriya S.A.H.A. it19051208" userId="ab126861-2685-40ae-adf0-2ca4170842d6" providerId="ADAL" clId="{8872A5D7-9A0C-4C8D-A2BF-118791B13C35}" dt="2022-10-09T07:36:31.732" v="289" actId="207"/>
          <ac:graphicFrameMkLst>
            <pc:docMk/>
            <pc:sldMk cId="257918913" sldId="543"/>
            <ac:graphicFrameMk id="6" creationId="{2139D27C-99DD-062F-43B3-7D116431F53B}"/>
          </ac:graphicFrameMkLst>
        </pc:graphicFrameChg>
      </pc:sldChg>
      <pc:sldChg chg="delSp modSp add mod">
        <pc:chgData name="Sakalasooriya S.A.H.A. it19051208" userId="ab126861-2685-40ae-adf0-2ca4170842d6" providerId="ADAL" clId="{8872A5D7-9A0C-4C8D-A2BF-118791B13C35}" dt="2022-10-09T07:05:08.150" v="158" actId="478"/>
        <pc:sldMkLst>
          <pc:docMk/>
          <pc:sldMk cId="4128494081" sldId="545"/>
        </pc:sldMkLst>
        <pc:spChg chg="del">
          <ac:chgData name="Sakalasooriya S.A.H.A. it19051208" userId="ab126861-2685-40ae-adf0-2ca4170842d6" providerId="ADAL" clId="{8872A5D7-9A0C-4C8D-A2BF-118791B13C35}" dt="2022-10-09T07:05:08.150" v="158" actId="478"/>
          <ac:spMkLst>
            <pc:docMk/>
            <pc:sldMk cId="4128494081" sldId="545"/>
            <ac:spMk id="2" creationId="{ECF9C643-3E85-8E86-8CEC-BBB18BE67F7E}"/>
          </ac:spMkLst>
        </pc:spChg>
        <pc:spChg chg="del">
          <ac:chgData name="Sakalasooriya S.A.H.A. it19051208" userId="ab126861-2685-40ae-adf0-2ca4170842d6" providerId="ADAL" clId="{8872A5D7-9A0C-4C8D-A2BF-118791B13C35}" dt="2022-10-09T07:05:08.150" v="158" actId="478"/>
          <ac:spMkLst>
            <pc:docMk/>
            <pc:sldMk cId="4128494081" sldId="545"/>
            <ac:spMk id="3" creationId="{AD048156-BEAF-ECD1-089F-7BC5E2778865}"/>
          </ac:spMkLst>
        </pc:spChg>
        <pc:spChg chg="mod">
          <ac:chgData name="Sakalasooriya S.A.H.A. it19051208" userId="ab126861-2685-40ae-adf0-2ca4170842d6" providerId="ADAL" clId="{8872A5D7-9A0C-4C8D-A2BF-118791B13C35}" dt="2022-10-09T06:23:37.340" v="35" actId="27636"/>
          <ac:spMkLst>
            <pc:docMk/>
            <pc:sldMk cId="4128494081" sldId="545"/>
            <ac:spMk id="7" creationId="{E9E0B5A4-9993-4EF1-2A2A-A9C075360171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8:28:31.862" v="384" actId="207"/>
        <pc:sldMkLst>
          <pc:docMk/>
          <pc:sldMk cId="1152209139" sldId="547"/>
        </pc:sldMkLst>
        <pc:spChg chg="mod">
          <ac:chgData name="Sakalasooriya S.A.H.A. it19051208" userId="ab126861-2685-40ae-adf0-2ca4170842d6" providerId="ADAL" clId="{8872A5D7-9A0C-4C8D-A2BF-118791B13C35}" dt="2022-10-09T08:28:31.862" v="384" actId="207"/>
          <ac:spMkLst>
            <pc:docMk/>
            <pc:sldMk cId="1152209139" sldId="547"/>
            <ac:spMk id="9" creationId="{CC0E9C11-AF1E-6C8D-0757-D5CEE7F991C4}"/>
          </ac:spMkLst>
        </pc:spChg>
      </pc:sldChg>
      <pc:sldChg chg="add">
        <pc:chgData name="Sakalasooriya S.A.H.A. it19051208" userId="ab126861-2685-40ae-adf0-2ca4170842d6" providerId="ADAL" clId="{8872A5D7-9A0C-4C8D-A2BF-118791B13C35}" dt="2022-10-09T06:23:37.293" v="34"/>
        <pc:sldMkLst>
          <pc:docMk/>
          <pc:sldMk cId="511185869" sldId="548"/>
        </pc:sldMkLst>
      </pc:sldChg>
      <pc:sldChg chg="modSp add mod">
        <pc:chgData name="Sakalasooriya S.A.H.A. it19051208" userId="ab126861-2685-40ae-adf0-2ca4170842d6" providerId="ADAL" clId="{8872A5D7-9A0C-4C8D-A2BF-118791B13C35}" dt="2022-10-09T09:18:50.748" v="581" actId="207"/>
        <pc:sldMkLst>
          <pc:docMk/>
          <pc:sldMk cId="3977584321" sldId="551"/>
        </pc:sldMkLst>
        <pc:spChg chg="mod">
          <ac:chgData name="Sakalasooriya S.A.H.A. it19051208" userId="ab126861-2685-40ae-adf0-2ca4170842d6" providerId="ADAL" clId="{8872A5D7-9A0C-4C8D-A2BF-118791B13C35}" dt="2022-10-09T09:18:50.748" v="581" actId="207"/>
          <ac:spMkLst>
            <pc:docMk/>
            <pc:sldMk cId="3977584321" sldId="551"/>
            <ac:spMk id="42" creationId="{A34AEC6D-B035-F475-2FA7-5AB15280C0A0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11:57:28.686" v="831" actId="207"/>
        <pc:sldMkLst>
          <pc:docMk/>
          <pc:sldMk cId="4242332710" sldId="552"/>
        </pc:sldMkLst>
        <pc:spChg chg="mod">
          <ac:chgData name="Sakalasooriya S.A.H.A. it19051208" userId="ab126861-2685-40ae-adf0-2ca4170842d6" providerId="ADAL" clId="{8872A5D7-9A0C-4C8D-A2BF-118791B13C35}" dt="2022-10-09T11:57:28.686" v="831" actId="207"/>
          <ac:spMkLst>
            <pc:docMk/>
            <pc:sldMk cId="4242332710" sldId="552"/>
            <ac:spMk id="14" creationId="{E39D022D-152C-2367-9AAD-6A1BEE3EA21F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9:19:03.472" v="582" actId="207"/>
        <pc:sldMkLst>
          <pc:docMk/>
          <pc:sldMk cId="2839501267" sldId="553"/>
        </pc:sldMkLst>
        <pc:spChg chg="mod">
          <ac:chgData name="Sakalasooriya S.A.H.A. it19051208" userId="ab126861-2685-40ae-adf0-2ca4170842d6" providerId="ADAL" clId="{8872A5D7-9A0C-4C8D-A2BF-118791B13C35}" dt="2022-10-09T09:19:03.472" v="582" actId="207"/>
          <ac:spMkLst>
            <pc:docMk/>
            <pc:sldMk cId="2839501267" sldId="553"/>
            <ac:spMk id="42" creationId="{A34AEC6D-B035-F475-2FA7-5AB15280C0A0}"/>
          </ac:spMkLst>
        </pc:spChg>
      </pc:sldChg>
      <pc:sldChg chg="delSp add mod">
        <pc:chgData name="Sakalasooriya S.A.H.A. it19051208" userId="ab126861-2685-40ae-adf0-2ca4170842d6" providerId="ADAL" clId="{8872A5D7-9A0C-4C8D-A2BF-118791B13C35}" dt="2022-10-09T07:05:14.135" v="159" actId="478"/>
        <pc:sldMkLst>
          <pc:docMk/>
          <pc:sldMk cId="8477543" sldId="556"/>
        </pc:sldMkLst>
        <pc:spChg chg="del">
          <ac:chgData name="Sakalasooriya S.A.H.A. it19051208" userId="ab126861-2685-40ae-adf0-2ca4170842d6" providerId="ADAL" clId="{8872A5D7-9A0C-4C8D-A2BF-118791B13C35}" dt="2022-10-09T07:05:14.135" v="159" actId="478"/>
          <ac:spMkLst>
            <pc:docMk/>
            <pc:sldMk cId="8477543" sldId="556"/>
            <ac:spMk id="2" creationId="{62E689AD-DFA6-45C6-9669-02129368AB29}"/>
          </ac:spMkLst>
        </pc:spChg>
        <pc:spChg chg="del">
          <ac:chgData name="Sakalasooriya S.A.H.A. it19051208" userId="ab126861-2685-40ae-adf0-2ca4170842d6" providerId="ADAL" clId="{8872A5D7-9A0C-4C8D-A2BF-118791B13C35}" dt="2022-10-09T07:05:14.135" v="159" actId="478"/>
          <ac:spMkLst>
            <pc:docMk/>
            <pc:sldMk cId="8477543" sldId="556"/>
            <ac:spMk id="3" creationId="{A8F52D3C-4206-BB04-C061-5DDEAD21DDF8}"/>
          </ac:spMkLst>
        </pc:spChg>
      </pc:sldChg>
      <pc:sldChg chg="delSp add mod">
        <pc:chgData name="Sakalasooriya S.A.H.A. it19051208" userId="ab126861-2685-40ae-adf0-2ca4170842d6" providerId="ADAL" clId="{8872A5D7-9A0C-4C8D-A2BF-118791B13C35}" dt="2022-10-09T07:05:18.520" v="160" actId="478"/>
        <pc:sldMkLst>
          <pc:docMk/>
          <pc:sldMk cId="183340715" sldId="558"/>
        </pc:sldMkLst>
        <pc:spChg chg="del">
          <ac:chgData name="Sakalasooriya S.A.H.A. it19051208" userId="ab126861-2685-40ae-adf0-2ca4170842d6" providerId="ADAL" clId="{8872A5D7-9A0C-4C8D-A2BF-118791B13C35}" dt="2022-10-09T07:05:18.520" v="160" actId="478"/>
          <ac:spMkLst>
            <pc:docMk/>
            <pc:sldMk cId="183340715" sldId="558"/>
            <ac:spMk id="2" creationId="{37492757-21B2-6E90-1C55-6C25BDD12369}"/>
          </ac:spMkLst>
        </pc:spChg>
        <pc:spChg chg="del">
          <ac:chgData name="Sakalasooriya S.A.H.A. it19051208" userId="ab126861-2685-40ae-adf0-2ca4170842d6" providerId="ADAL" clId="{8872A5D7-9A0C-4C8D-A2BF-118791B13C35}" dt="2022-10-09T07:05:18.520" v="160" actId="478"/>
          <ac:spMkLst>
            <pc:docMk/>
            <pc:sldMk cId="183340715" sldId="558"/>
            <ac:spMk id="3" creationId="{FFB41FE9-0EC1-F94F-4BAC-BCAE54CBAF5D}"/>
          </ac:spMkLst>
        </pc:spChg>
      </pc:sldChg>
      <pc:sldChg chg="modSp add mod">
        <pc:chgData name="Sakalasooriya S.A.H.A. it19051208" userId="ab126861-2685-40ae-adf0-2ca4170842d6" providerId="ADAL" clId="{8872A5D7-9A0C-4C8D-A2BF-118791B13C35}" dt="2022-10-09T08:29:03.581" v="385" actId="207"/>
        <pc:sldMkLst>
          <pc:docMk/>
          <pc:sldMk cId="2728208251" sldId="563"/>
        </pc:sldMkLst>
        <pc:spChg chg="mod">
          <ac:chgData name="Sakalasooriya S.A.H.A. it19051208" userId="ab126861-2685-40ae-adf0-2ca4170842d6" providerId="ADAL" clId="{8872A5D7-9A0C-4C8D-A2BF-118791B13C35}" dt="2022-10-09T08:29:03.581" v="385" actId="207"/>
          <ac:spMkLst>
            <pc:docMk/>
            <pc:sldMk cId="2728208251" sldId="563"/>
            <ac:spMk id="9" creationId="{CC0E9C11-AF1E-6C8D-0757-D5CEE7F991C4}"/>
          </ac:spMkLst>
        </pc:spChg>
      </pc:sldChg>
      <pc:sldChg chg="add">
        <pc:chgData name="Sakalasooriya S.A.H.A. it19051208" userId="ab126861-2685-40ae-adf0-2ca4170842d6" providerId="ADAL" clId="{8872A5D7-9A0C-4C8D-A2BF-118791B13C35}" dt="2022-10-09T06:24:08.685" v="36"/>
        <pc:sldMkLst>
          <pc:docMk/>
          <pc:sldMk cId="4067759077" sldId="564"/>
        </pc:sldMkLst>
      </pc:sldChg>
      <pc:sldChg chg="add">
        <pc:chgData name="Sakalasooriya S.A.H.A. it19051208" userId="ab126861-2685-40ae-adf0-2ca4170842d6" providerId="ADAL" clId="{8872A5D7-9A0C-4C8D-A2BF-118791B13C35}" dt="2022-10-09T06:24:08.685" v="36"/>
        <pc:sldMkLst>
          <pc:docMk/>
          <pc:sldMk cId="3613682745" sldId="565"/>
        </pc:sldMkLst>
      </pc:sldChg>
      <pc:sldChg chg="add">
        <pc:chgData name="Sakalasooriya S.A.H.A. it19051208" userId="ab126861-2685-40ae-adf0-2ca4170842d6" providerId="ADAL" clId="{8872A5D7-9A0C-4C8D-A2BF-118791B13C35}" dt="2022-10-09T06:24:08.685" v="36"/>
        <pc:sldMkLst>
          <pc:docMk/>
          <pc:sldMk cId="2693606091" sldId="567"/>
        </pc:sldMkLst>
      </pc:sldChg>
      <pc:sldChg chg="add">
        <pc:chgData name="Sakalasooriya S.A.H.A. it19051208" userId="ab126861-2685-40ae-adf0-2ca4170842d6" providerId="ADAL" clId="{8872A5D7-9A0C-4C8D-A2BF-118791B13C35}" dt="2022-10-09T06:24:08.685" v="36"/>
        <pc:sldMkLst>
          <pc:docMk/>
          <pc:sldMk cId="4183418640" sldId="568"/>
        </pc:sldMkLst>
      </pc:sldChg>
      <pc:sldChg chg="add">
        <pc:chgData name="Sakalasooriya S.A.H.A. it19051208" userId="ab126861-2685-40ae-adf0-2ca4170842d6" providerId="ADAL" clId="{8872A5D7-9A0C-4C8D-A2BF-118791B13C35}" dt="2022-10-09T06:24:08.685" v="36"/>
        <pc:sldMkLst>
          <pc:docMk/>
          <pc:sldMk cId="1959471420" sldId="569"/>
        </pc:sldMkLst>
      </pc:sldChg>
      <pc:sldChg chg="add">
        <pc:chgData name="Sakalasooriya S.A.H.A. it19051208" userId="ab126861-2685-40ae-adf0-2ca4170842d6" providerId="ADAL" clId="{8872A5D7-9A0C-4C8D-A2BF-118791B13C35}" dt="2022-10-09T06:24:08.685" v="36"/>
        <pc:sldMkLst>
          <pc:docMk/>
          <pc:sldMk cId="4084300779" sldId="570"/>
        </pc:sldMkLst>
      </pc:sldChg>
      <pc:sldChg chg="modSp add mod">
        <pc:chgData name="Sakalasooriya S.A.H.A. it19051208" userId="ab126861-2685-40ae-adf0-2ca4170842d6" providerId="ADAL" clId="{8872A5D7-9A0C-4C8D-A2BF-118791B13C35}" dt="2022-10-09T05:57:05.809" v="10" actId="108"/>
        <pc:sldMkLst>
          <pc:docMk/>
          <pc:sldMk cId="544138193" sldId="571"/>
        </pc:sldMkLst>
        <pc:spChg chg="mod">
          <ac:chgData name="Sakalasooriya S.A.H.A. it19051208" userId="ab126861-2685-40ae-adf0-2ca4170842d6" providerId="ADAL" clId="{8872A5D7-9A0C-4C8D-A2BF-118791B13C35}" dt="2022-10-09T05:57:05.809" v="10" actId="108"/>
          <ac:spMkLst>
            <pc:docMk/>
            <pc:sldMk cId="544138193" sldId="571"/>
            <ac:spMk id="4" creationId="{38556593-E896-4BA7-B201-13C7A664B73D}"/>
          </ac:spMkLst>
        </pc:spChg>
      </pc:sldChg>
      <pc:sldChg chg="add">
        <pc:chgData name="Sakalasooriya S.A.H.A. it19051208" userId="ab126861-2685-40ae-adf0-2ca4170842d6" providerId="ADAL" clId="{8872A5D7-9A0C-4C8D-A2BF-118791B13C35}" dt="2022-10-09T06:46:47.030" v="105"/>
        <pc:sldMkLst>
          <pc:docMk/>
          <pc:sldMk cId="3144989870" sldId="572"/>
        </pc:sldMkLst>
      </pc:sldChg>
      <pc:sldChg chg="modSp mod">
        <pc:chgData name="Sakalasooriya S.A.H.A. it19051208" userId="ab126861-2685-40ae-adf0-2ca4170842d6" providerId="ADAL" clId="{8872A5D7-9A0C-4C8D-A2BF-118791B13C35}" dt="2022-10-09T08:39:39.362" v="412" actId="207"/>
        <pc:sldMkLst>
          <pc:docMk/>
          <pc:sldMk cId="851946267" sldId="573"/>
        </pc:sldMkLst>
        <pc:spChg chg="mod">
          <ac:chgData name="Sakalasooriya S.A.H.A. it19051208" userId="ab126861-2685-40ae-adf0-2ca4170842d6" providerId="ADAL" clId="{8872A5D7-9A0C-4C8D-A2BF-118791B13C35}" dt="2022-10-09T08:39:39.362" v="412" actId="207"/>
          <ac:spMkLst>
            <pc:docMk/>
            <pc:sldMk cId="851946267" sldId="573"/>
            <ac:spMk id="21" creationId="{4FBF223A-EF3F-44FA-9222-A062F7549D1A}"/>
          </ac:spMkLst>
        </pc:spChg>
      </pc:sldChg>
      <pc:sldChg chg="add">
        <pc:chgData name="Sakalasooriya S.A.H.A. it19051208" userId="ab126861-2685-40ae-adf0-2ca4170842d6" providerId="ADAL" clId="{8872A5D7-9A0C-4C8D-A2BF-118791B13C35}" dt="2022-10-09T06:46:59.889" v="106"/>
        <pc:sldMkLst>
          <pc:docMk/>
          <pc:sldMk cId="3107804272" sldId="573"/>
        </pc:sldMkLst>
      </pc:sldChg>
      <pc:sldChg chg="addSp modSp mod">
        <pc:chgData name="Sakalasooriya S.A.H.A. it19051208" userId="ab126861-2685-40ae-adf0-2ca4170842d6" providerId="ADAL" clId="{8872A5D7-9A0C-4C8D-A2BF-118791B13C35}" dt="2022-10-09T06:48:59.081" v="124" actId="20577"/>
        <pc:sldMkLst>
          <pc:docMk/>
          <pc:sldMk cId="3107804272" sldId="574"/>
        </pc:sldMkLst>
        <pc:spChg chg="add mod">
          <ac:chgData name="Sakalasooriya S.A.H.A. it19051208" userId="ab126861-2685-40ae-adf0-2ca4170842d6" providerId="ADAL" clId="{8872A5D7-9A0C-4C8D-A2BF-118791B13C35}" dt="2022-10-09T06:48:59.081" v="124" actId="20577"/>
          <ac:spMkLst>
            <pc:docMk/>
            <pc:sldMk cId="3107804272" sldId="574"/>
            <ac:spMk id="3" creationId="{012FE791-BC08-F515-FFE4-05DB69E3842A}"/>
          </ac:spMkLst>
        </pc:spChg>
      </pc:sldChg>
      <pc:sldChg chg="addSp delSp modSp add mod">
        <pc:chgData name="Sakalasooriya S.A.H.A. it19051208" userId="ab126861-2685-40ae-adf0-2ca4170842d6" providerId="ADAL" clId="{8872A5D7-9A0C-4C8D-A2BF-118791B13C35}" dt="2022-10-09T12:00:17.629" v="876" actId="1076"/>
        <pc:sldMkLst>
          <pc:docMk/>
          <pc:sldMk cId="1159462312" sldId="576"/>
        </pc:sldMkLst>
        <pc:spChg chg="mod">
          <ac:chgData name="Sakalasooriya S.A.H.A. it19051208" userId="ab126861-2685-40ae-adf0-2ca4170842d6" providerId="ADAL" clId="{8872A5D7-9A0C-4C8D-A2BF-118791B13C35}" dt="2022-10-09T11:34:08.017" v="801" actId="1076"/>
          <ac:spMkLst>
            <pc:docMk/>
            <pc:sldMk cId="1159462312" sldId="576"/>
            <ac:spMk id="6" creationId="{7B894FF2-C50D-EFBD-102B-323DB2783999}"/>
          </ac:spMkLst>
        </pc:spChg>
        <pc:spChg chg="del mod topLvl">
          <ac:chgData name="Sakalasooriya S.A.H.A. it19051208" userId="ab126861-2685-40ae-adf0-2ca4170842d6" providerId="ADAL" clId="{8872A5D7-9A0C-4C8D-A2BF-118791B13C35}" dt="2022-10-09T11:40:02.732" v="809" actId="478"/>
          <ac:spMkLst>
            <pc:docMk/>
            <pc:sldMk cId="1159462312" sldId="576"/>
            <ac:spMk id="13" creationId="{C5572FD5-1455-3864-721D-BF6C046A040B}"/>
          </ac:spMkLst>
        </pc:spChg>
        <pc:spChg chg="del mod topLvl">
          <ac:chgData name="Sakalasooriya S.A.H.A. it19051208" userId="ab126861-2685-40ae-adf0-2ca4170842d6" providerId="ADAL" clId="{8872A5D7-9A0C-4C8D-A2BF-118791B13C35}" dt="2022-10-09T11:40:02.732" v="809" actId="478"/>
          <ac:spMkLst>
            <pc:docMk/>
            <pc:sldMk cId="1159462312" sldId="576"/>
            <ac:spMk id="14" creationId="{2FB6F6ED-D357-C3B0-ABAD-0C6138051CAA}"/>
          </ac:spMkLst>
        </pc:spChg>
        <pc:spChg chg="del mod topLvl">
          <ac:chgData name="Sakalasooriya S.A.H.A. it19051208" userId="ab126861-2685-40ae-adf0-2ca4170842d6" providerId="ADAL" clId="{8872A5D7-9A0C-4C8D-A2BF-118791B13C35}" dt="2022-10-09T11:40:02.732" v="809" actId="478"/>
          <ac:spMkLst>
            <pc:docMk/>
            <pc:sldMk cId="1159462312" sldId="576"/>
            <ac:spMk id="15" creationId="{044CB4A6-EF20-3230-F734-350D419B4D7E}"/>
          </ac:spMkLst>
        </pc:spChg>
        <pc:spChg chg="del mod topLvl">
          <ac:chgData name="Sakalasooriya S.A.H.A. it19051208" userId="ab126861-2685-40ae-adf0-2ca4170842d6" providerId="ADAL" clId="{8872A5D7-9A0C-4C8D-A2BF-118791B13C35}" dt="2022-10-09T11:40:02.732" v="809" actId="478"/>
          <ac:spMkLst>
            <pc:docMk/>
            <pc:sldMk cId="1159462312" sldId="576"/>
            <ac:spMk id="16" creationId="{28DBB7F8-ECE7-8E97-3A78-73406356B198}"/>
          </ac:spMkLst>
        </pc:spChg>
        <pc:spChg chg="del">
          <ac:chgData name="Sakalasooriya S.A.H.A. it19051208" userId="ab126861-2685-40ae-adf0-2ca4170842d6" providerId="ADAL" clId="{8872A5D7-9A0C-4C8D-A2BF-118791B13C35}" dt="2022-10-09T11:40:02.732" v="809" actId="478"/>
          <ac:spMkLst>
            <pc:docMk/>
            <pc:sldMk cId="1159462312" sldId="576"/>
            <ac:spMk id="18" creationId="{F1A0A0EC-5133-6B63-CB7E-4DFD5385200A}"/>
          </ac:spMkLst>
        </pc:spChg>
        <pc:spChg chg="del mod topLvl">
          <ac:chgData name="Sakalasooriya S.A.H.A. it19051208" userId="ab126861-2685-40ae-adf0-2ca4170842d6" providerId="ADAL" clId="{8872A5D7-9A0C-4C8D-A2BF-118791B13C35}" dt="2022-10-09T11:40:02.732" v="809" actId="478"/>
          <ac:spMkLst>
            <pc:docMk/>
            <pc:sldMk cId="1159462312" sldId="576"/>
            <ac:spMk id="23" creationId="{F0911F7F-0400-E429-FC39-03A9DC81C5C1}"/>
          </ac:spMkLst>
        </pc:spChg>
        <pc:spChg chg="mod topLvl">
          <ac:chgData name="Sakalasooriya S.A.H.A. it19051208" userId="ab126861-2685-40ae-adf0-2ca4170842d6" providerId="ADAL" clId="{8872A5D7-9A0C-4C8D-A2BF-118791B13C35}" dt="2022-10-09T12:00:17.629" v="876" actId="1076"/>
          <ac:spMkLst>
            <pc:docMk/>
            <pc:sldMk cId="1159462312" sldId="576"/>
            <ac:spMk id="27" creationId="{1BDB81FD-43E6-C90A-9397-FB1F6467E88B}"/>
          </ac:spMkLst>
        </pc:spChg>
        <pc:spChg chg="del">
          <ac:chgData name="Sakalasooriya S.A.H.A. it19051208" userId="ab126861-2685-40ae-adf0-2ca4170842d6" providerId="ADAL" clId="{8872A5D7-9A0C-4C8D-A2BF-118791B13C35}" dt="2022-10-09T11:40:02.732" v="809" actId="478"/>
          <ac:spMkLst>
            <pc:docMk/>
            <pc:sldMk cId="1159462312" sldId="576"/>
            <ac:spMk id="29" creationId="{950ED4D9-D660-BC46-EB2F-5668E2B7F8F8}"/>
          </ac:spMkLst>
        </pc:spChg>
        <pc:spChg chg="add mod">
          <ac:chgData name="Sakalasooriya S.A.H.A. it19051208" userId="ab126861-2685-40ae-adf0-2ca4170842d6" providerId="ADAL" clId="{8872A5D7-9A0C-4C8D-A2BF-118791B13C35}" dt="2022-10-09T11:58:50.357" v="869"/>
          <ac:spMkLst>
            <pc:docMk/>
            <pc:sldMk cId="1159462312" sldId="576"/>
            <ac:spMk id="31" creationId="{9FCC6846-51C9-E671-17FD-08720BE8C9BD}"/>
          </ac:spMkLst>
        </pc:spChg>
        <pc:grpChg chg="del">
          <ac:chgData name="Sakalasooriya S.A.H.A. it19051208" userId="ab126861-2685-40ae-adf0-2ca4170842d6" providerId="ADAL" clId="{8872A5D7-9A0C-4C8D-A2BF-118791B13C35}" dt="2022-10-09T11:39:51.472" v="806" actId="165"/>
          <ac:grpSpMkLst>
            <pc:docMk/>
            <pc:sldMk cId="1159462312" sldId="576"/>
            <ac:grpSpMk id="12" creationId="{CF3DCDA0-1145-A0E6-D828-A04F6033184C}"/>
          </ac:grpSpMkLst>
        </pc:grpChg>
        <pc:grpChg chg="del">
          <ac:chgData name="Sakalasooriya S.A.H.A. it19051208" userId="ab126861-2685-40ae-adf0-2ca4170842d6" providerId="ADAL" clId="{8872A5D7-9A0C-4C8D-A2BF-118791B13C35}" dt="2022-10-09T11:40:05.570" v="810" actId="478"/>
          <ac:grpSpMkLst>
            <pc:docMk/>
            <pc:sldMk cId="1159462312" sldId="576"/>
            <ac:grpSpMk id="19" creationId="{05E275C8-FC6A-5587-47B4-66709F7A2FD7}"/>
          </ac:grpSpMkLst>
        </pc:grpChg>
        <pc:grpChg chg="del">
          <ac:chgData name="Sakalasooriya S.A.H.A. it19051208" userId="ab126861-2685-40ae-adf0-2ca4170842d6" providerId="ADAL" clId="{8872A5D7-9A0C-4C8D-A2BF-118791B13C35}" dt="2022-10-09T11:40:05.570" v="810" actId="478"/>
          <ac:grpSpMkLst>
            <pc:docMk/>
            <pc:sldMk cId="1159462312" sldId="576"/>
            <ac:grpSpMk id="21" creationId="{51DEA447-F1A3-9D67-444E-F2A904366A4B}"/>
          </ac:grpSpMkLst>
        </pc:grpChg>
        <pc:picChg chg="del">
          <ac:chgData name="Sakalasooriya S.A.H.A. it19051208" userId="ab126861-2685-40ae-adf0-2ca4170842d6" providerId="ADAL" clId="{8872A5D7-9A0C-4C8D-A2BF-118791B13C35}" dt="2022-10-09T11:33:49.905" v="797" actId="478"/>
          <ac:picMkLst>
            <pc:docMk/>
            <pc:sldMk cId="1159462312" sldId="576"/>
            <ac:picMk id="9" creationId="{74C7389A-D79F-9CA7-7B0D-14D43410EA5F}"/>
          </ac:picMkLst>
        </pc:picChg>
        <pc:picChg chg="add mod">
          <ac:chgData name="Sakalasooriya S.A.H.A. it19051208" userId="ab126861-2685-40ae-adf0-2ca4170842d6" providerId="ADAL" clId="{8872A5D7-9A0C-4C8D-A2BF-118791B13C35}" dt="2022-10-09T11:34:10.925" v="802" actId="1076"/>
          <ac:picMkLst>
            <pc:docMk/>
            <pc:sldMk cId="1159462312" sldId="576"/>
            <ac:picMk id="11" creationId="{B16BF497-3475-FE35-0DD9-C97EE95913DF}"/>
          </ac:picMkLst>
        </pc:picChg>
        <pc:picChg chg="del mod topLvl">
          <ac:chgData name="Sakalasooriya S.A.H.A. it19051208" userId="ab126861-2685-40ae-adf0-2ca4170842d6" providerId="ADAL" clId="{8872A5D7-9A0C-4C8D-A2BF-118791B13C35}" dt="2022-10-09T11:40:02.732" v="809" actId="478"/>
          <ac:picMkLst>
            <pc:docMk/>
            <pc:sldMk cId="1159462312" sldId="576"/>
            <ac:picMk id="17" creationId="{18AF4023-A9AB-EDAE-8756-1A47987D0DCA}"/>
          </ac:picMkLst>
        </pc:picChg>
        <pc:picChg chg="del mod topLvl">
          <ac:chgData name="Sakalasooriya S.A.H.A. it19051208" userId="ab126861-2685-40ae-adf0-2ca4170842d6" providerId="ADAL" clId="{8872A5D7-9A0C-4C8D-A2BF-118791B13C35}" dt="2022-10-09T11:40:02.732" v="809" actId="478"/>
          <ac:picMkLst>
            <pc:docMk/>
            <pc:sldMk cId="1159462312" sldId="576"/>
            <ac:picMk id="22" creationId="{3CBC7E5C-605D-8C6E-C1BA-AF4044217FEF}"/>
          </ac:picMkLst>
        </pc:picChg>
        <pc:picChg chg="del mod topLvl">
          <ac:chgData name="Sakalasooriya S.A.H.A. it19051208" userId="ab126861-2685-40ae-adf0-2ca4170842d6" providerId="ADAL" clId="{8872A5D7-9A0C-4C8D-A2BF-118791B13C35}" dt="2022-10-09T11:40:02.732" v="809" actId="478"/>
          <ac:picMkLst>
            <pc:docMk/>
            <pc:sldMk cId="1159462312" sldId="576"/>
            <ac:picMk id="24" creationId="{8F3E605E-B96E-62B0-3AB7-BFC7695D81C3}"/>
          </ac:picMkLst>
        </pc:picChg>
        <pc:picChg chg="del mod topLvl">
          <ac:chgData name="Sakalasooriya S.A.H.A. it19051208" userId="ab126861-2685-40ae-adf0-2ca4170842d6" providerId="ADAL" clId="{8872A5D7-9A0C-4C8D-A2BF-118791B13C35}" dt="2022-10-09T11:40:02.732" v="809" actId="478"/>
          <ac:picMkLst>
            <pc:docMk/>
            <pc:sldMk cId="1159462312" sldId="576"/>
            <ac:picMk id="25" creationId="{6BF0D60F-173F-F249-4C8C-D847A84120B3}"/>
          </ac:picMkLst>
        </pc:picChg>
        <pc:picChg chg="add del mod">
          <ac:chgData name="Sakalasooriya S.A.H.A. it19051208" userId="ab126861-2685-40ae-adf0-2ca4170842d6" providerId="ADAL" clId="{8872A5D7-9A0C-4C8D-A2BF-118791B13C35}" dt="2022-10-09T12:00:02.009" v="873" actId="1076"/>
          <ac:picMkLst>
            <pc:docMk/>
            <pc:sldMk cId="1159462312" sldId="576"/>
            <ac:picMk id="26" creationId="{7F7B84D3-EE1A-312B-A3D0-80F9D2B1D84B}"/>
          </ac:picMkLst>
        </pc:picChg>
        <pc:picChg chg="add mod">
          <ac:chgData name="Sakalasooriya S.A.H.A. it19051208" userId="ab126861-2685-40ae-adf0-2ca4170842d6" providerId="ADAL" clId="{8872A5D7-9A0C-4C8D-A2BF-118791B13C35}" dt="2022-10-09T12:00:08.488" v="875" actId="14100"/>
          <ac:picMkLst>
            <pc:docMk/>
            <pc:sldMk cId="1159462312" sldId="576"/>
            <ac:picMk id="35" creationId="{FFA2BA49-5C71-C271-E2F1-A9D933655317}"/>
          </ac:picMkLst>
        </pc:picChg>
        <pc:picChg chg="del">
          <ac:chgData name="Sakalasooriya S.A.H.A. it19051208" userId="ab126861-2685-40ae-adf0-2ca4170842d6" providerId="ADAL" clId="{8872A5D7-9A0C-4C8D-A2BF-118791B13C35}" dt="2022-10-09T11:40:02.732" v="809" actId="478"/>
          <ac:picMkLst>
            <pc:docMk/>
            <pc:sldMk cId="1159462312" sldId="576"/>
            <ac:picMk id="1032" creationId="{67C07E24-ED2A-88E5-E973-4EA5BF81C71C}"/>
          </ac:picMkLst>
        </pc:picChg>
      </pc:sldChg>
      <pc:sldChg chg="add del">
        <pc:chgData name="Sakalasooriya S.A.H.A. it19051208" userId="ab126861-2685-40ae-adf0-2ca4170842d6" providerId="ADAL" clId="{8872A5D7-9A0C-4C8D-A2BF-118791B13C35}" dt="2022-10-09T11:33:14.722" v="791"/>
        <pc:sldMkLst>
          <pc:docMk/>
          <pc:sldMk cId="2129548354" sldId="577"/>
        </pc:sldMkLst>
      </pc:sldChg>
      <pc:sldChg chg="addSp delSp modSp add mod">
        <pc:chgData name="Sakalasooriya S.A.H.A. it19051208" userId="ab126861-2685-40ae-adf0-2ca4170842d6" providerId="ADAL" clId="{8872A5D7-9A0C-4C8D-A2BF-118791B13C35}" dt="2022-10-09T13:42:51.044" v="1122" actId="14100"/>
        <pc:sldMkLst>
          <pc:docMk/>
          <pc:sldMk cId="3681326570" sldId="579"/>
        </pc:sldMkLst>
        <pc:spChg chg="mod">
          <ac:chgData name="Sakalasooriya S.A.H.A. it19051208" userId="ab126861-2685-40ae-adf0-2ca4170842d6" providerId="ADAL" clId="{8872A5D7-9A0C-4C8D-A2BF-118791B13C35}" dt="2022-10-09T13:20:09.990" v="941" actId="27636"/>
          <ac:spMkLst>
            <pc:docMk/>
            <pc:sldMk cId="3681326570" sldId="579"/>
            <ac:spMk id="2" creationId="{400FFCB7-EC63-495B-9ED3-9E3A0892BB67}"/>
          </ac:spMkLst>
        </pc:spChg>
        <pc:spChg chg="del">
          <ac:chgData name="Sakalasooriya S.A.H.A. it19051208" userId="ab126861-2685-40ae-adf0-2ca4170842d6" providerId="ADAL" clId="{8872A5D7-9A0C-4C8D-A2BF-118791B13C35}" dt="2022-10-09T13:11:30.575" v="920" actId="478"/>
          <ac:spMkLst>
            <pc:docMk/>
            <pc:sldMk cId="3681326570" sldId="579"/>
            <ac:spMk id="4" creationId="{AFE2880C-5800-4BF9-80CA-1E5F7B31A5A6}"/>
          </ac:spMkLst>
        </pc:spChg>
        <pc:spChg chg="del">
          <ac:chgData name="Sakalasooriya S.A.H.A. it19051208" userId="ab126861-2685-40ae-adf0-2ca4170842d6" providerId="ADAL" clId="{8872A5D7-9A0C-4C8D-A2BF-118791B13C35}" dt="2022-10-09T13:11:31.598" v="921" actId="478"/>
          <ac:spMkLst>
            <pc:docMk/>
            <pc:sldMk cId="3681326570" sldId="579"/>
            <ac:spMk id="5" creationId="{2703E45C-831C-4C69-85C3-16FF9C97B4A0}"/>
          </ac:spMkLst>
        </pc:spChg>
        <pc:picChg chg="add mod modCrop">
          <ac:chgData name="Sakalasooriya S.A.H.A. it19051208" userId="ab126861-2685-40ae-adf0-2ca4170842d6" providerId="ADAL" clId="{8872A5D7-9A0C-4C8D-A2BF-118791B13C35}" dt="2022-10-09T13:31:58.772" v="998" actId="1076"/>
          <ac:picMkLst>
            <pc:docMk/>
            <pc:sldMk cId="3681326570" sldId="579"/>
            <ac:picMk id="6" creationId="{056488C5-C463-1D08-11CA-9426523A2952}"/>
          </ac:picMkLst>
        </pc:picChg>
        <pc:picChg chg="add mod">
          <ac:chgData name="Sakalasooriya S.A.H.A. it19051208" userId="ab126861-2685-40ae-adf0-2ca4170842d6" providerId="ADAL" clId="{8872A5D7-9A0C-4C8D-A2BF-118791B13C35}" dt="2022-10-09T13:31:37.451" v="993" actId="14100"/>
          <ac:picMkLst>
            <pc:docMk/>
            <pc:sldMk cId="3681326570" sldId="579"/>
            <ac:picMk id="8" creationId="{871F7DD3-9754-78F1-B2A0-4A2CF877C741}"/>
          </ac:picMkLst>
        </pc:picChg>
        <pc:picChg chg="mod modCrop">
          <ac:chgData name="Sakalasooriya S.A.H.A. it19051208" userId="ab126861-2685-40ae-adf0-2ca4170842d6" providerId="ADAL" clId="{8872A5D7-9A0C-4C8D-A2BF-118791B13C35}" dt="2022-10-09T13:41:53.123" v="1113" actId="1076"/>
          <ac:picMkLst>
            <pc:docMk/>
            <pc:sldMk cId="3681326570" sldId="579"/>
            <ac:picMk id="17" creationId="{FEABF41A-3FB2-807F-386F-1665EAB959DE}"/>
          </ac:picMkLst>
        </pc:picChg>
        <pc:picChg chg="mod modCrop">
          <ac:chgData name="Sakalasooriya S.A.H.A. it19051208" userId="ab126861-2685-40ae-adf0-2ca4170842d6" providerId="ADAL" clId="{8872A5D7-9A0C-4C8D-A2BF-118791B13C35}" dt="2022-10-09T13:30:34.780" v="978" actId="1076"/>
          <ac:picMkLst>
            <pc:docMk/>
            <pc:sldMk cId="3681326570" sldId="579"/>
            <ac:picMk id="19" creationId="{81190173-837D-2E88-43D7-2A73FB429B7C}"/>
          </ac:picMkLst>
        </pc:picChg>
        <pc:picChg chg="mod modCrop">
          <ac:chgData name="Sakalasooriya S.A.H.A. it19051208" userId="ab126861-2685-40ae-adf0-2ca4170842d6" providerId="ADAL" clId="{8872A5D7-9A0C-4C8D-A2BF-118791B13C35}" dt="2022-10-09T13:30:37.076" v="979" actId="1076"/>
          <ac:picMkLst>
            <pc:docMk/>
            <pc:sldMk cId="3681326570" sldId="579"/>
            <ac:picMk id="21" creationId="{6BA7D8C2-11A3-2957-A1FE-4DE37FCCFCAC}"/>
          </ac:picMkLst>
        </pc:picChg>
        <pc:picChg chg="add mod">
          <ac:chgData name="Sakalasooriya S.A.H.A. it19051208" userId="ab126861-2685-40ae-adf0-2ca4170842d6" providerId="ADAL" clId="{8872A5D7-9A0C-4C8D-A2BF-118791B13C35}" dt="2022-10-09T13:41:45.228" v="1112" actId="1076"/>
          <ac:picMkLst>
            <pc:docMk/>
            <pc:sldMk cId="3681326570" sldId="579"/>
            <ac:picMk id="37" creationId="{1A617B3B-408D-23E4-D957-DF2F18C1B9C4}"/>
          </ac:picMkLst>
        </pc:picChg>
        <pc:cxnChg chg="add mod">
          <ac:chgData name="Sakalasooriya S.A.H.A. it19051208" userId="ab126861-2685-40ae-adf0-2ca4170842d6" providerId="ADAL" clId="{8872A5D7-9A0C-4C8D-A2BF-118791B13C35}" dt="2022-10-09T13:42:09.715" v="1116" actId="14100"/>
          <ac:cxnSpMkLst>
            <pc:docMk/>
            <pc:sldMk cId="3681326570" sldId="579"/>
            <ac:cxnSpMk id="9" creationId="{8F30A97E-597E-6B24-D53C-AC572425EEE6}"/>
          </ac:cxnSpMkLst>
        </pc:cxnChg>
        <pc:cxnChg chg="add mod">
          <ac:chgData name="Sakalasooriya S.A.H.A. it19051208" userId="ab126861-2685-40ae-adf0-2ca4170842d6" providerId="ADAL" clId="{8872A5D7-9A0C-4C8D-A2BF-118791B13C35}" dt="2022-10-09T13:42:02.843" v="1115" actId="14100"/>
          <ac:cxnSpMkLst>
            <pc:docMk/>
            <pc:sldMk cId="3681326570" sldId="579"/>
            <ac:cxnSpMk id="13" creationId="{9DA6D342-1000-F3AA-CF78-8F3F916EE1ED}"/>
          </ac:cxnSpMkLst>
        </pc:cxnChg>
        <pc:cxnChg chg="add mod">
          <ac:chgData name="Sakalasooriya S.A.H.A. it19051208" userId="ab126861-2685-40ae-adf0-2ca4170842d6" providerId="ADAL" clId="{8872A5D7-9A0C-4C8D-A2BF-118791B13C35}" dt="2022-10-09T13:41:53.123" v="1113" actId="1076"/>
          <ac:cxnSpMkLst>
            <pc:docMk/>
            <pc:sldMk cId="3681326570" sldId="579"/>
            <ac:cxnSpMk id="18" creationId="{E9CB5B01-BF29-0552-87A8-8539600BA333}"/>
          </ac:cxnSpMkLst>
        </pc:cxnChg>
        <pc:cxnChg chg="add mod">
          <ac:chgData name="Sakalasooriya S.A.H.A. it19051208" userId="ab126861-2685-40ae-adf0-2ca4170842d6" providerId="ADAL" clId="{8872A5D7-9A0C-4C8D-A2BF-118791B13C35}" dt="2022-10-09T13:42:17.835" v="1117" actId="14100"/>
          <ac:cxnSpMkLst>
            <pc:docMk/>
            <pc:sldMk cId="3681326570" sldId="579"/>
            <ac:cxnSpMk id="32" creationId="{94CEC732-B40B-44D5-4F0D-8335BA13B281}"/>
          </ac:cxnSpMkLst>
        </pc:cxnChg>
        <pc:cxnChg chg="add mod">
          <ac:chgData name="Sakalasooriya S.A.H.A. it19051208" userId="ab126861-2685-40ae-adf0-2ca4170842d6" providerId="ADAL" clId="{8872A5D7-9A0C-4C8D-A2BF-118791B13C35}" dt="2022-10-09T13:42:51.044" v="1122" actId="14100"/>
          <ac:cxnSpMkLst>
            <pc:docMk/>
            <pc:sldMk cId="3681326570" sldId="579"/>
            <ac:cxnSpMk id="43" creationId="{04BC7878-6D83-FF0C-2F78-67473D90F654}"/>
          </ac:cxnSpMkLst>
        </pc:cxnChg>
      </pc:sldChg>
      <pc:sldMasterChg chg="addSp modSp mod modSldLayout">
        <pc:chgData name="Sakalasooriya S.A.H.A. it19051208" userId="ab126861-2685-40ae-adf0-2ca4170842d6" providerId="ADAL" clId="{8872A5D7-9A0C-4C8D-A2BF-118791B13C35}" dt="2022-10-09T10:16:07.736" v="760" actId="1076"/>
        <pc:sldMasterMkLst>
          <pc:docMk/>
          <pc:sldMasterMk cId="0" sldId="2147483673"/>
        </pc:sldMasterMkLst>
        <pc:spChg chg="add mod">
          <ac:chgData name="Sakalasooriya S.A.H.A. it19051208" userId="ab126861-2685-40ae-adf0-2ca4170842d6" providerId="ADAL" clId="{8872A5D7-9A0C-4C8D-A2BF-118791B13C35}" dt="2022-10-09T10:14:13.808" v="751" actId="14100"/>
          <ac:spMkLst>
            <pc:docMk/>
            <pc:sldMasterMk cId="0" sldId="2147483673"/>
            <ac:spMk id="2" creationId="{8F4632D1-E2C0-2A03-4D05-E0331F94FAA3}"/>
          </ac:spMkLst>
        </pc:spChg>
        <pc:spChg chg="add mod">
          <ac:chgData name="Sakalasooriya S.A.H.A. it19051208" userId="ab126861-2685-40ae-adf0-2ca4170842d6" providerId="ADAL" clId="{8872A5D7-9A0C-4C8D-A2BF-118791B13C35}" dt="2022-10-09T10:14:27.868" v="754" actId="14100"/>
          <ac:spMkLst>
            <pc:docMk/>
            <pc:sldMasterMk cId="0" sldId="2147483673"/>
            <ac:spMk id="4" creationId="{8CD2D672-79B7-10A8-CAD7-BADF0EF31200}"/>
          </ac:spMkLst>
        </pc:spChg>
        <pc:spChg chg="add mod">
          <ac:chgData name="Sakalasooriya S.A.H.A. it19051208" userId="ab126861-2685-40ae-adf0-2ca4170842d6" providerId="ADAL" clId="{8872A5D7-9A0C-4C8D-A2BF-118791B13C35}" dt="2022-10-09T10:07:14.541" v="721" actId="1076"/>
          <ac:spMkLst>
            <pc:docMk/>
            <pc:sldMasterMk cId="0" sldId="2147483673"/>
            <ac:spMk id="5" creationId="{3D7C6AC4-0685-AD81-9DD1-67DEF1A6A957}"/>
          </ac:spMkLst>
        </pc:spChg>
        <pc:spChg chg="mod ord">
          <ac:chgData name="Sakalasooriya S.A.H.A. it19051208" userId="ab126861-2685-40ae-adf0-2ca4170842d6" providerId="ADAL" clId="{8872A5D7-9A0C-4C8D-A2BF-118791B13C35}" dt="2022-10-09T10:14:19.587" v="752" actId="14100"/>
          <ac:spMkLst>
            <pc:docMk/>
            <pc:sldMasterMk cId="0" sldId="2147483673"/>
            <ac:spMk id="8" creationId="{00000000-0000-0000-0000-000000000000}"/>
          </ac:spMkLst>
        </pc:spChg>
        <pc:picChg chg="add mod">
          <ac:chgData name="Sakalasooriya S.A.H.A. it19051208" userId="ab126861-2685-40ae-adf0-2ca4170842d6" providerId="ADAL" clId="{8872A5D7-9A0C-4C8D-A2BF-118791B13C35}" dt="2022-10-09T10:16:07.736" v="760" actId="1076"/>
          <ac:picMkLst>
            <pc:docMk/>
            <pc:sldMasterMk cId="0" sldId="2147483673"/>
            <ac:picMk id="3" creationId="{43CE9CBF-57E7-9989-4D27-CD7037291B3B}"/>
          </ac:picMkLst>
        </pc:picChg>
        <pc:sldLayoutChg chg="delSp modSp mod">
          <pc:chgData name="Sakalasooriya S.A.H.A. it19051208" userId="ab126861-2685-40ae-adf0-2ca4170842d6" providerId="ADAL" clId="{8872A5D7-9A0C-4C8D-A2BF-118791B13C35}" dt="2022-10-09T10:15:41.248" v="757" actId="478"/>
          <pc:sldLayoutMkLst>
            <pc:docMk/>
            <pc:sldMasterMk cId="0" sldId="2147483673"/>
            <pc:sldLayoutMk cId="0" sldId="2147483648"/>
          </pc:sldLayoutMkLst>
          <pc:spChg chg="del mod">
            <ac:chgData name="Sakalasooriya S.A.H.A. it19051208" userId="ab126861-2685-40ae-adf0-2ca4170842d6" providerId="ADAL" clId="{8872A5D7-9A0C-4C8D-A2BF-118791B13C35}" dt="2022-10-09T10:15:41.248" v="757" actId="478"/>
            <ac:spMkLst>
              <pc:docMk/>
              <pc:sldMasterMk cId="0" sldId="2147483673"/>
              <pc:sldLayoutMk cId="0" sldId="2147483648"/>
              <ac:spMk id="2" creationId="{5ECB4A59-D730-6EA1-B80C-42B312E28EF8}"/>
            </ac:spMkLst>
          </pc:spChg>
          <pc:spChg chg="mod">
            <ac:chgData name="Sakalasooriya S.A.H.A. it19051208" userId="ab126861-2685-40ae-adf0-2ca4170842d6" providerId="ADAL" clId="{8872A5D7-9A0C-4C8D-A2BF-118791B13C35}" dt="2022-10-09T10:09:33.918" v="729" actId="14100"/>
            <ac:spMkLst>
              <pc:docMk/>
              <pc:sldMasterMk cId="0" sldId="2147483673"/>
              <pc:sldLayoutMk cId="0" sldId="2147483648"/>
              <ac:spMk id="4" creationId="{D7A3E6BB-94DB-F09B-9ADE-A5D7350A6808}"/>
            </ac:spMkLst>
          </pc:spChg>
        </pc:sldLayoutChg>
        <pc:sldLayoutChg chg="modSp mod">
          <pc:chgData name="Sakalasooriya S.A.H.A. it19051208" userId="ab126861-2685-40ae-adf0-2ca4170842d6" providerId="ADAL" clId="{8872A5D7-9A0C-4C8D-A2BF-118791B13C35}" dt="2022-10-09T10:12:38.614" v="746" actId="1076"/>
          <pc:sldLayoutMkLst>
            <pc:docMk/>
            <pc:sldMasterMk cId="0" sldId="2147483673"/>
            <pc:sldLayoutMk cId="0" sldId="2147483649"/>
          </pc:sldLayoutMkLst>
          <pc:spChg chg="mod">
            <ac:chgData name="Sakalasooriya S.A.H.A. it19051208" userId="ab126861-2685-40ae-adf0-2ca4170842d6" providerId="ADAL" clId="{8872A5D7-9A0C-4C8D-A2BF-118791B13C35}" dt="2022-10-09T10:12:38.614" v="746" actId="1076"/>
            <ac:spMkLst>
              <pc:docMk/>
              <pc:sldMasterMk cId="0" sldId="2147483673"/>
              <pc:sldLayoutMk cId="0" sldId="2147483649"/>
              <ac:spMk id="15" creationId="{00000000-0000-0000-0000-000000000000}"/>
            </ac:spMkLst>
          </pc:spChg>
        </pc:sldLayoutChg>
        <pc:sldLayoutChg chg="modSp mod">
          <pc:chgData name="Sakalasooriya S.A.H.A. it19051208" userId="ab126861-2685-40ae-adf0-2ca4170842d6" providerId="ADAL" clId="{8872A5D7-9A0C-4C8D-A2BF-118791B13C35}" dt="2022-10-09T10:12:48.232" v="747" actId="1076"/>
          <pc:sldLayoutMkLst>
            <pc:docMk/>
            <pc:sldMasterMk cId="0" sldId="2147483673"/>
            <pc:sldLayoutMk cId="0" sldId="2147483650"/>
          </pc:sldLayoutMkLst>
          <pc:spChg chg="mod">
            <ac:chgData name="Sakalasooriya S.A.H.A. it19051208" userId="ab126861-2685-40ae-adf0-2ca4170842d6" providerId="ADAL" clId="{8872A5D7-9A0C-4C8D-A2BF-118791B13C35}" dt="2022-10-09T10:12:48.232" v="747" actId="1076"/>
            <ac:spMkLst>
              <pc:docMk/>
              <pc:sldMasterMk cId="0" sldId="2147483673"/>
              <pc:sldLayoutMk cId="0" sldId="2147483650"/>
              <ac:spMk id="19" creationId="{00000000-0000-0000-0000-000000000000}"/>
            </ac:spMkLst>
          </pc:spChg>
        </pc:sldLayoutChg>
        <pc:sldLayoutChg chg="modSp mod">
          <pc:chgData name="Sakalasooriya S.A.H.A. it19051208" userId="ab126861-2685-40ae-adf0-2ca4170842d6" providerId="ADAL" clId="{8872A5D7-9A0C-4C8D-A2BF-118791B13C35}" dt="2022-10-09T10:12:55.126" v="748" actId="1076"/>
          <pc:sldLayoutMkLst>
            <pc:docMk/>
            <pc:sldMasterMk cId="0" sldId="2147483673"/>
            <pc:sldLayoutMk cId="0" sldId="2147483651"/>
          </pc:sldLayoutMkLst>
          <pc:spChg chg="mod">
            <ac:chgData name="Sakalasooriya S.A.H.A. it19051208" userId="ab126861-2685-40ae-adf0-2ca4170842d6" providerId="ADAL" clId="{8872A5D7-9A0C-4C8D-A2BF-118791B13C35}" dt="2022-10-09T10:12:55.126" v="748" actId="1076"/>
            <ac:spMkLst>
              <pc:docMk/>
              <pc:sldMasterMk cId="0" sldId="2147483673"/>
              <pc:sldLayoutMk cId="0" sldId="2147483651"/>
              <ac:spMk id="24" creationId="{00000000-0000-0000-0000-000000000000}"/>
            </ac:spMkLst>
          </pc:spChg>
        </pc:sldLayoutChg>
        <pc:sldLayoutChg chg="modSp mod">
          <pc:chgData name="Sakalasooriya S.A.H.A. it19051208" userId="ab126861-2685-40ae-adf0-2ca4170842d6" providerId="ADAL" clId="{8872A5D7-9A0C-4C8D-A2BF-118791B13C35}" dt="2022-10-09T10:12:32.067" v="745" actId="1076"/>
          <pc:sldLayoutMkLst>
            <pc:docMk/>
            <pc:sldMasterMk cId="0" sldId="2147483673"/>
            <pc:sldLayoutMk cId="0" sldId="2147483652"/>
          </pc:sldLayoutMkLst>
          <pc:spChg chg="mod">
            <ac:chgData name="Sakalasooriya S.A.H.A. it19051208" userId="ab126861-2685-40ae-adf0-2ca4170842d6" providerId="ADAL" clId="{8872A5D7-9A0C-4C8D-A2BF-118791B13C35}" dt="2022-10-09T10:12:32.067" v="745" actId="1076"/>
            <ac:spMkLst>
              <pc:docMk/>
              <pc:sldMasterMk cId="0" sldId="2147483673"/>
              <pc:sldLayoutMk cId="0" sldId="2147483652"/>
              <ac:spMk id="27" creationId="{00000000-0000-0000-0000-000000000000}"/>
            </ac:spMkLst>
          </pc:spChg>
        </pc:sldLayoutChg>
        <pc:sldLayoutChg chg="modSp mod">
          <pc:chgData name="Sakalasooriya S.A.H.A. it19051208" userId="ab126861-2685-40ae-adf0-2ca4170842d6" providerId="ADAL" clId="{8872A5D7-9A0C-4C8D-A2BF-118791B13C35}" dt="2022-10-09T10:13:01.831" v="749" actId="1076"/>
          <pc:sldLayoutMkLst>
            <pc:docMk/>
            <pc:sldMasterMk cId="0" sldId="2147483673"/>
            <pc:sldLayoutMk cId="0" sldId="2147483653"/>
          </pc:sldLayoutMkLst>
          <pc:spChg chg="mod">
            <ac:chgData name="Sakalasooriya S.A.H.A. it19051208" userId="ab126861-2685-40ae-adf0-2ca4170842d6" providerId="ADAL" clId="{8872A5D7-9A0C-4C8D-A2BF-118791B13C35}" dt="2022-10-09T10:13:01.831" v="749" actId="1076"/>
            <ac:spMkLst>
              <pc:docMk/>
              <pc:sldMasterMk cId="0" sldId="2147483673"/>
              <pc:sldLayoutMk cId="0" sldId="2147483653"/>
              <ac:spMk id="31" creationId="{00000000-0000-0000-0000-000000000000}"/>
            </ac:spMkLst>
          </pc:spChg>
        </pc:sldLayoutChg>
        <pc:sldLayoutChg chg="modSp mod">
          <pc:chgData name="Sakalasooriya S.A.H.A. it19051208" userId="ab126861-2685-40ae-adf0-2ca4170842d6" providerId="ADAL" clId="{8872A5D7-9A0C-4C8D-A2BF-118791B13C35}" dt="2022-10-09T10:12:25.780" v="744" actId="1076"/>
          <pc:sldLayoutMkLst>
            <pc:docMk/>
            <pc:sldMasterMk cId="0" sldId="2147483673"/>
            <pc:sldLayoutMk cId="0" sldId="2147483654"/>
          </pc:sldLayoutMkLst>
          <pc:spChg chg="mod">
            <ac:chgData name="Sakalasooriya S.A.H.A. it19051208" userId="ab126861-2685-40ae-adf0-2ca4170842d6" providerId="ADAL" clId="{8872A5D7-9A0C-4C8D-A2BF-118791B13C35}" dt="2022-10-09T10:12:25.780" v="744" actId="1076"/>
            <ac:spMkLst>
              <pc:docMk/>
              <pc:sldMasterMk cId="0" sldId="2147483673"/>
              <pc:sldLayoutMk cId="0" sldId="2147483654"/>
              <ac:spMk id="34" creationId="{00000000-0000-0000-0000-000000000000}"/>
            </ac:spMkLst>
          </pc:spChg>
        </pc:sldLayoutChg>
        <pc:sldLayoutChg chg="modSp mod">
          <pc:chgData name="Sakalasooriya S.A.H.A. it19051208" userId="ab126861-2685-40ae-adf0-2ca4170842d6" providerId="ADAL" clId="{8872A5D7-9A0C-4C8D-A2BF-118791B13C35}" dt="2022-10-09T10:12:20.757" v="743" actId="1076"/>
          <pc:sldLayoutMkLst>
            <pc:docMk/>
            <pc:sldMasterMk cId="0" sldId="2147483673"/>
            <pc:sldLayoutMk cId="0" sldId="2147483655"/>
          </pc:sldLayoutMkLst>
          <pc:spChg chg="mod">
            <ac:chgData name="Sakalasooriya S.A.H.A. it19051208" userId="ab126861-2685-40ae-adf0-2ca4170842d6" providerId="ADAL" clId="{8872A5D7-9A0C-4C8D-A2BF-118791B13C35}" dt="2022-10-09T10:12:20.757" v="743" actId="1076"/>
            <ac:spMkLst>
              <pc:docMk/>
              <pc:sldMasterMk cId="0" sldId="2147483673"/>
              <pc:sldLayoutMk cId="0" sldId="2147483655"/>
              <ac:spMk id="40" creationId="{00000000-0000-0000-0000-000000000000}"/>
            </ac:spMkLst>
          </pc:spChg>
        </pc:sldLayoutChg>
        <pc:sldLayoutChg chg="modSp mod">
          <pc:chgData name="Sakalasooriya S.A.H.A. it19051208" userId="ab126861-2685-40ae-adf0-2ca4170842d6" providerId="ADAL" clId="{8872A5D7-9A0C-4C8D-A2BF-118791B13C35}" dt="2022-10-09T10:12:11.701" v="742" actId="1076"/>
          <pc:sldLayoutMkLst>
            <pc:docMk/>
            <pc:sldMasterMk cId="0" sldId="2147483673"/>
            <pc:sldLayoutMk cId="0" sldId="2147483656"/>
          </pc:sldLayoutMkLst>
          <pc:spChg chg="mod">
            <ac:chgData name="Sakalasooriya S.A.H.A. it19051208" userId="ab126861-2685-40ae-adf0-2ca4170842d6" providerId="ADAL" clId="{8872A5D7-9A0C-4C8D-A2BF-118791B13C35}" dt="2022-10-09T10:12:11.701" v="742" actId="1076"/>
            <ac:spMkLst>
              <pc:docMk/>
              <pc:sldMasterMk cId="0" sldId="2147483673"/>
              <pc:sldLayoutMk cId="0" sldId="2147483656"/>
              <ac:spMk id="43" creationId="{00000000-0000-0000-0000-000000000000}"/>
            </ac:spMkLst>
          </pc:spChg>
        </pc:sldLayoutChg>
        <pc:sldLayoutChg chg="modSp mod">
          <pc:chgData name="Sakalasooriya S.A.H.A. it19051208" userId="ab126861-2685-40ae-adf0-2ca4170842d6" providerId="ADAL" clId="{8872A5D7-9A0C-4C8D-A2BF-118791B13C35}" dt="2022-10-09T10:12:01.900" v="741" actId="14100"/>
          <pc:sldLayoutMkLst>
            <pc:docMk/>
            <pc:sldMasterMk cId="0" sldId="2147483673"/>
            <pc:sldLayoutMk cId="0" sldId="2147483657"/>
          </pc:sldLayoutMkLst>
          <pc:spChg chg="mod">
            <ac:chgData name="Sakalasooriya S.A.H.A. it19051208" userId="ab126861-2685-40ae-adf0-2ca4170842d6" providerId="ADAL" clId="{8872A5D7-9A0C-4C8D-A2BF-118791B13C35}" dt="2022-10-09T10:12:01.900" v="741" actId="14100"/>
            <ac:spMkLst>
              <pc:docMk/>
              <pc:sldMasterMk cId="0" sldId="2147483673"/>
              <pc:sldLayoutMk cId="0" sldId="2147483657"/>
              <ac:spMk id="47" creationId="{00000000-0000-0000-0000-000000000000}"/>
            </ac:spMkLst>
          </pc:spChg>
        </pc:sldLayoutChg>
        <pc:sldLayoutChg chg="modSp mod">
          <pc:chgData name="Sakalasooriya S.A.H.A. it19051208" userId="ab126861-2685-40ae-adf0-2ca4170842d6" providerId="ADAL" clId="{8872A5D7-9A0C-4C8D-A2BF-118791B13C35}" dt="2022-10-09T10:11:44.076" v="738" actId="1076"/>
          <pc:sldLayoutMkLst>
            <pc:docMk/>
            <pc:sldMasterMk cId="0" sldId="2147483673"/>
            <pc:sldLayoutMk cId="0" sldId="2147483658"/>
          </pc:sldLayoutMkLst>
          <pc:spChg chg="mod">
            <ac:chgData name="Sakalasooriya S.A.H.A. it19051208" userId="ab126861-2685-40ae-adf0-2ca4170842d6" providerId="ADAL" clId="{8872A5D7-9A0C-4C8D-A2BF-118791B13C35}" dt="2022-10-09T10:11:44.076" v="738" actId="1076"/>
            <ac:spMkLst>
              <pc:docMk/>
              <pc:sldMasterMk cId="0" sldId="2147483673"/>
              <pc:sldLayoutMk cId="0" sldId="2147483658"/>
              <ac:spMk id="49" creationId="{00000000-0000-0000-0000-000000000000}"/>
            </ac:spMkLst>
          </pc:spChg>
        </pc:sldLayoutChg>
        <pc:sldLayoutChg chg="modSp mod">
          <pc:chgData name="Sakalasooriya S.A.H.A. it19051208" userId="ab126861-2685-40ae-adf0-2ca4170842d6" providerId="ADAL" clId="{8872A5D7-9A0C-4C8D-A2BF-118791B13C35}" dt="2022-10-09T10:11:19.790" v="733" actId="14100"/>
          <pc:sldLayoutMkLst>
            <pc:docMk/>
            <pc:sldMasterMk cId="0" sldId="2147483673"/>
            <pc:sldLayoutMk cId="1611712583" sldId="2147483674"/>
          </pc:sldLayoutMkLst>
          <pc:spChg chg="mod">
            <ac:chgData name="Sakalasooriya S.A.H.A. it19051208" userId="ab126861-2685-40ae-adf0-2ca4170842d6" providerId="ADAL" clId="{8872A5D7-9A0C-4C8D-A2BF-118791B13C35}" dt="2022-10-09T10:11:19.790" v="733" actId="14100"/>
            <ac:spMkLst>
              <pc:docMk/>
              <pc:sldMasterMk cId="0" sldId="2147483673"/>
              <pc:sldLayoutMk cId="1611712583" sldId="2147483674"/>
              <ac:spMk id="6" creationId="{199F2590-3817-41BA-866E-A3D07BE7D8E9}"/>
            </ac:spMkLst>
          </pc:spChg>
        </pc:sldLayoutChg>
        <pc:sldLayoutChg chg="delSp modSp mod">
          <pc:chgData name="Sakalasooriya S.A.H.A. it19051208" userId="ab126861-2685-40ae-adf0-2ca4170842d6" providerId="ADAL" clId="{8872A5D7-9A0C-4C8D-A2BF-118791B13C35}" dt="2022-10-09T10:11:29.168" v="735" actId="478"/>
          <pc:sldLayoutMkLst>
            <pc:docMk/>
            <pc:sldMasterMk cId="0" sldId="2147483673"/>
            <pc:sldLayoutMk cId="2854749882" sldId="2147483675"/>
          </pc:sldLayoutMkLst>
          <pc:spChg chg="del">
            <ac:chgData name="Sakalasooriya S.A.H.A. it19051208" userId="ab126861-2685-40ae-adf0-2ca4170842d6" providerId="ADAL" clId="{8872A5D7-9A0C-4C8D-A2BF-118791B13C35}" dt="2022-10-09T10:11:29.168" v="735" actId="478"/>
            <ac:spMkLst>
              <pc:docMk/>
              <pc:sldMasterMk cId="0" sldId="2147483673"/>
              <pc:sldLayoutMk cId="2854749882" sldId="2147483675"/>
              <ac:spMk id="5" creationId="{49A9F6BF-6EC0-4D78-A1A5-3705B78A0FD4}"/>
            </ac:spMkLst>
          </pc:spChg>
          <pc:spChg chg="mod">
            <ac:chgData name="Sakalasooriya S.A.H.A. it19051208" userId="ab126861-2685-40ae-adf0-2ca4170842d6" providerId="ADAL" clId="{8872A5D7-9A0C-4C8D-A2BF-118791B13C35}" dt="2022-10-09T10:11:26.341" v="734" actId="14100"/>
            <ac:spMkLst>
              <pc:docMk/>
              <pc:sldMasterMk cId="0" sldId="2147483673"/>
              <pc:sldLayoutMk cId="2854749882" sldId="2147483675"/>
              <ac:spMk id="6" creationId="{F158C649-FC1D-44B0-A693-EE4924DB27A1}"/>
            </ac:spMkLst>
          </pc:spChg>
        </pc:sldLayoutChg>
        <pc:sldLayoutChg chg="delSp modSp mod">
          <pc:chgData name="Sakalasooriya S.A.H.A. it19051208" userId="ab126861-2685-40ae-adf0-2ca4170842d6" providerId="ADAL" clId="{8872A5D7-9A0C-4C8D-A2BF-118791B13C35}" dt="2022-10-09T10:11:13.332" v="732" actId="14100"/>
          <pc:sldLayoutMkLst>
            <pc:docMk/>
            <pc:sldMasterMk cId="0" sldId="2147483673"/>
            <pc:sldLayoutMk cId="1611712583" sldId="2147483676"/>
          </pc:sldLayoutMkLst>
          <pc:spChg chg="del">
            <ac:chgData name="Sakalasooriya S.A.H.A. it19051208" userId="ab126861-2685-40ae-adf0-2ca4170842d6" providerId="ADAL" clId="{8872A5D7-9A0C-4C8D-A2BF-118791B13C35}" dt="2022-10-09T10:11:06.103" v="731" actId="478"/>
            <ac:spMkLst>
              <pc:docMk/>
              <pc:sldMasterMk cId="0" sldId="2147483673"/>
              <pc:sldLayoutMk cId="1611712583" sldId="2147483676"/>
              <ac:spMk id="5" creationId="{567FDB14-78CE-4BFD-A4E4-32E26615FFAD}"/>
            </ac:spMkLst>
          </pc:spChg>
          <pc:spChg chg="mod">
            <ac:chgData name="Sakalasooriya S.A.H.A. it19051208" userId="ab126861-2685-40ae-adf0-2ca4170842d6" providerId="ADAL" clId="{8872A5D7-9A0C-4C8D-A2BF-118791B13C35}" dt="2022-10-09T10:11:13.332" v="732" actId="14100"/>
            <ac:spMkLst>
              <pc:docMk/>
              <pc:sldMasterMk cId="0" sldId="2147483673"/>
              <pc:sldLayoutMk cId="1611712583" sldId="2147483676"/>
              <ac:spMk id="6" creationId="{199F2590-3817-41BA-866E-A3D07BE7D8E9}"/>
            </ac:spMkLst>
          </pc:spChg>
          <pc:spChg chg="del">
            <ac:chgData name="Sakalasooriya S.A.H.A. it19051208" userId="ab126861-2685-40ae-adf0-2ca4170842d6" providerId="ADAL" clId="{8872A5D7-9A0C-4C8D-A2BF-118791B13C35}" dt="2022-10-09T10:11:02.738" v="730" actId="478"/>
            <ac:spMkLst>
              <pc:docMk/>
              <pc:sldMasterMk cId="0" sldId="2147483673"/>
              <pc:sldLayoutMk cId="1611712583" sldId="2147483676"/>
              <ac:spMk id="7" creationId="{BD987416-A37F-42D0-87BB-141AEA2C6058}"/>
            </ac:spMkLst>
          </pc:spChg>
        </pc:sldLayoutChg>
      </pc:sldMasterChg>
      <pc:sldMasterChg chg="delSldLayout modSldLayout">
        <pc:chgData name="Sakalasooriya S.A.H.A. it19051208" userId="ab126861-2685-40ae-adf0-2ca4170842d6" providerId="ADAL" clId="{8872A5D7-9A0C-4C8D-A2BF-118791B13C35}" dt="2022-10-09T07:34:15.797" v="277" actId="47"/>
        <pc:sldMasterMkLst>
          <pc:docMk/>
          <pc:sldMasterMk cId="0" sldId="2147483677"/>
        </pc:sldMasterMkLst>
        <pc:sldLayoutChg chg="addSp delSp modSp mod">
          <pc:chgData name="Sakalasooriya S.A.H.A. it19051208" userId="ab126861-2685-40ae-adf0-2ca4170842d6" providerId="ADAL" clId="{8872A5D7-9A0C-4C8D-A2BF-118791B13C35}" dt="2022-10-09T10:00:22.077" v="620" actId="478"/>
          <pc:sldLayoutMkLst>
            <pc:docMk/>
            <pc:sldMasterMk cId="0" sldId="2147483673"/>
            <pc:sldLayoutMk cId="1611712583" sldId="2147483674"/>
          </pc:sldLayoutMkLst>
          <pc:spChg chg="del mod">
            <ac:chgData name="Sakalasooriya S.A.H.A. it19051208" userId="ab126861-2685-40ae-adf0-2ca4170842d6" providerId="ADAL" clId="{8872A5D7-9A0C-4C8D-A2BF-118791B13C35}" dt="2022-10-09T10:00:22.077" v="620" actId="478"/>
            <ac:spMkLst>
              <pc:docMk/>
              <pc:sldMasterMk cId="0" sldId="2147483673"/>
              <pc:sldLayoutMk cId="1611712583" sldId="2147483674"/>
              <ac:spMk id="4" creationId="{7B71B973-7F3E-4388-8992-793878DDE590}"/>
            </ac:spMkLst>
          </pc:spChg>
          <pc:spChg chg="del mod">
            <ac:chgData name="Sakalasooriya S.A.H.A. it19051208" userId="ab126861-2685-40ae-adf0-2ca4170842d6" providerId="ADAL" clId="{8872A5D7-9A0C-4C8D-A2BF-118791B13C35}" dt="2022-10-09T10:00:22.077" v="620" actId="478"/>
            <ac:spMkLst>
              <pc:docMk/>
              <pc:sldMasterMk cId="0" sldId="2147483673"/>
              <pc:sldLayoutMk cId="1611712583" sldId="2147483674"/>
              <ac:spMk id="5" creationId="{567FDB14-78CE-4BFD-A4E4-32E26615FFAD}"/>
            </ac:spMkLst>
          </pc:spChg>
          <pc:spChg chg="del">
            <ac:chgData name="Sakalasooriya S.A.H.A. it19051208" userId="ab126861-2685-40ae-adf0-2ca4170842d6" providerId="ADAL" clId="{8872A5D7-9A0C-4C8D-A2BF-118791B13C35}" dt="2022-10-09T09:56:28.465" v="610" actId="478"/>
            <ac:spMkLst>
              <pc:docMk/>
              <pc:sldMasterMk cId="0" sldId="2147483673"/>
              <pc:sldLayoutMk cId="1611712583" sldId="2147483674"/>
              <ac:spMk id="7" creationId="{BD987416-A37F-42D0-87BB-141AEA2C6058}"/>
            </ac:spMkLst>
          </pc:spChg>
          <pc:spChg chg="add del mod">
            <ac:chgData name="Sakalasooriya S.A.H.A. it19051208" userId="ab126861-2685-40ae-adf0-2ca4170842d6" providerId="ADAL" clId="{8872A5D7-9A0C-4C8D-A2BF-118791B13C35}" dt="2022-10-09T09:56:25.054" v="609"/>
            <ac:spMkLst>
              <pc:docMk/>
              <pc:sldMasterMk cId="0" sldId="2147483673"/>
              <pc:sldLayoutMk cId="1611712583" sldId="2147483674"/>
              <ac:spMk id="8" creationId="{894541CB-06CA-97EE-97A3-9FA032C7101C}"/>
            </ac:spMkLst>
          </pc:spChg>
          <pc:spChg chg="add del mod">
            <ac:chgData name="Sakalasooriya S.A.H.A. it19051208" userId="ab126861-2685-40ae-adf0-2ca4170842d6" providerId="ADAL" clId="{8872A5D7-9A0C-4C8D-A2BF-118791B13C35}" dt="2022-10-09T09:56:25.054" v="609"/>
            <ac:spMkLst>
              <pc:docMk/>
              <pc:sldMasterMk cId="0" sldId="2147483673"/>
              <pc:sldLayoutMk cId="1611712583" sldId="2147483674"/>
              <ac:spMk id="9" creationId="{3311111B-0FE3-0FBD-DB23-41891D212308}"/>
            </ac:spMkLst>
          </pc:spChg>
        </pc:sldLayoutChg>
        <pc:sldLayoutChg chg="del">
          <pc:chgData name="Sakalasooriya S.A.H.A. it19051208" userId="ab126861-2685-40ae-adf0-2ca4170842d6" providerId="ADAL" clId="{8872A5D7-9A0C-4C8D-A2BF-118791B13C35}" dt="2022-10-09T06:25:01.499" v="41" actId="47"/>
          <pc:sldLayoutMkLst>
            <pc:docMk/>
            <pc:sldMasterMk cId="0" sldId="2147483677"/>
            <pc:sldLayoutMk cId="4999351" sldId="2147483675"/>
          </pc:sldLayoutMkLst>
        </pc:sldLayoutChg>
        <pc:sldLayoutChg chg="del">
          <pc:chgData name="Sakalasooriya S.A.H.A. it19051208" userId="ab126861-2685-40ae-adf0-2ca4170842d6" providerId="ADAL" clId="{8872A5D7-9A0C-4C8D-A2BF-118791B13C35}" dt="2022-10-09T07:34:15.797" v="277" actId="47"/>
          <pc:sldLayoutMkLst>
            <pc:docMk/>
            <pc:sldMasterMk cId="0" sldId="2147483677"/>
            <pc:sldLayoutMk cId="2854749882" sldId="2147483677"/>
          </pc:sldLayoutMkLst>
        </pc:sldLayoutChg>
        <pc:sldLayoutChg chg="addSp delSp modSp mod">
          <pc:chgData name="Sakalasooriya S.A.H.A. it19051208" userId="ab126861-2685-40ae-adf0-2ca4170842d6" providerId="ADAL" clId="{8872A5D7-9A0C-4C8D-A2BF-118791B13C35}" dt="2022-10-09T09:59:22.419" v="617" actId="14100"/>
          <pc:sldLayoutMkLst>
            <pc:docMk/>
            <pc:sldMasterMk cId="0" sldId="2147483673"/>
            <pc:sldLayoutMk cId="0" sldId="2147483678"/>
          </pc:sldLayoutMkLst>
          <pc:spChg chg="add mod">
            <ac:chgData name="Sakalasooriya S.A.H.A. it19051208" userId="ab126861-2685-40ae-adf0-2ca4170842d6" providerId="ADAL" clId="{8872A5D7-9A0C-4C8D-A2BF-118791B13C35}" dt="2022-10-09T09:59:19.227" v="616" actId="1076"/>
            <ac:spMkLst>
              <pc:docMk/>
              <pc:sldMasterMk cId="0" sldId="2147483673"/>
              <pc:sldLayoutMk cId="0" sldId="2147483678"/>
              <ac:spMk id="2" creationId="{5ECB4A59-D730-6EA1-B80C-42B312E28EF8}"/>
            </ac:spMkLst>
          </pc:spChg>
          <pc:spChg chg="add mod">
            <ac:chgData name="Sakalasooriya S.A.H.A. it19051208" userId="ab126861-2685-40ae-adf0-2ca4170842d6" providerId="ADAL" clId="{8872A5D7-9A0C-4C8D-A2BF-118791B13C35}" dt="2022-10-09T09:59:22.419" v="617" actId="14100"/>
            <ac:spMkLst>
              <pc:docMk/>
              <pc:sldMasterMk cId="0" sldId="2147483673"/>
              <pc:sldLayoutMk cId="0" sldId="2147483678"/>
              <ac:spMk id="3" creationId="{62AE7C5F-881E-9893-F3E0-FE6B272619B9}"/>
            </ac:spMkLst>
          </pc:spChg>
          <pc:spChg chg="add mod">
            <ac:chgData name="Sakalasooriya S.A.H.A. it19051208" userId="ab126861-2685-40ae-adf0-2ca4170842d6" providerId="ADAL" clId="{8872A5D7-9A0C-4C8D-A2BF-118791B13C35}" dt="2022-10-09T09:59:10.174" v="614" actId="1076"/>
            <ac:spMkLst>
              <pc:docMk/>
              <pc:sldMasterMk cId="0" sldId="2147483673"/>
              <pc:sldLayoutMk cId="0" sldId="2147483678"/>
              <ac:spMk id="4" creationId="{D7A3E6BB-94DB-F09B-9ADE-A5D7350A6808}"/>
            </ac:spMkLst>
          </pc:spChg>
          <pc:spChg chg="del">
            <ac:chgData name="Sakalasooriya S.A.H.A. it19051208" userId="ab126861-2685-40ae-adf0-2ca4170842d6" providerId="ADAL" clId="{8872A5D7-9A0C-4C8D-A2BF-118791B13C35}" dt="2022-10-09T09:59:02.866" v="613" actId="478"/>
            <ac:spMkLst>
              <pc:docMk/>
              <pc:sldMasterMk cId="0" sldId="2147483673"/>
              <pc:sldLayoutMk cId="0" sldId="2147483678"/>
              <ac:spMk id="12" creationId="{00000000-0000-0000-0000-000000000000}"/>
            </ac:spMkLst>
          </pc:spChg>
        </pc:sldLayoutChg>
        <pc:sldLayoutChg chg="setBg">
          <pc:chgData name="Sakalasooriya S.A.H.A. it19051208" userId="ab126861-2685-40ae-adf0-2ca4170842d6" providerId="ADAL" clId="{8872A5D7-9A0C-4C8D-A2BF-118791B13C35}" dt="2022-10-09T06:40:02.858" v="65"/>
          <pc:sldLayoutMkLst>
            <pc:docMk/>
            <pc:sldMasterMk cId="0" sldId="2147483677"/>
            <pc:sldLayoutMk cId="1611712583" sldId="2147483678"/>
          </pc:sldLayoutMkLst>
        </pc:sldLayoutChg>
        <pc:sldLayoutChg chg="setBg">
          <pc:chgData name="Sakalasooriya S.A.H.A. it19051208" userId="ab126861-2685-40ae-adf0-2ca4170842d6" providerId="ADAL" clId="{8872A5D7-9A0C-4C8D-A2BF-118791B13C35}" dt="2022-10-09T06:40:02.858" v="65"/>
          <pc:sldLayoutMkLst>
            <pc:docMk/>
            <pc:sldMasterMk cId="0" sldId="2147483677"/>
            <pc:sldLayoutMk cId="2854749882" sldId="2147483679"/>
          </pc:sldLayoutMkLst>
        </pc:sldLayoutChg>
      </pc:sldMasterChg>
    </pc:docChg>
  </pc:docChgLst>
  <pc:docChgLst>
    <pc:chgData name="IT19064932 Hameed M.S." userId="3d76a2f6-75c6-4402-8916-d849937538a5" providerId="ADAL" clId="{C62D9BAD-E4DD-4EDC-87E0-C708ACA0C105}"/>
    <pc:docChg chg="undo custSel addSld delSld modSld modSection">
      <pc:chgData name="IT19064932 Hameed M.S." userId="3d76a2f6-75c6-4402-8916-d849937538a5" providerId="ADAL" clId="{C62D9BAD-E4DD-4EDC-87E0-C708ACA0C105}" dt="2022-10-09T18:14:55.305" v="906" actId="1076"/>
      <pc:docMkLst>
        <pc:docMk/>
      </pc:docMkLst>
      <pc:sldChg chg="modSp add mod setBg">
        <pc:chgData name="IT19064932 Hameed M.S." userId="3d76a2f6-75c6-4402-8916-d849937538a5" providerId="ADAL" clId="{C62D9BAD-E4DD-4EDC-87E0-C708ACA0C105}" dt="2022-10-09T10:02:57.037" v="37" actId="207"/>
        <pc:sldMkLst>
          <pc:docMk/>
          <pc:sldMk cId="4242882471" sldId="319"/>
        </pc:sldMkLst>
        <pc:spChg chg="mod">
          <ac:chgData name="IT19064932 Hameed M.S." userId="3d76a2f6-75c6-4402-8916-d849937538a5" providerId="ADAL" clId="{C62D9BAD-E4DD-4EDC-87E0-C708ACA0C105}" dt="2022-10-09T10:02:57.037" v="37" actId="207"/>
          <ac:spMkLst>
            <pc:docMk/>
            <pc:sldMk cId="4242882471" sldId="319"/>
            <ac:spMk id="4" creationId="{B475E098-F3D0-453C-BBF5-A7C840F21FD8}"/>
          </ac:spMkLst>
        </pc:spChg>
        <pc:spChg chg="mod">
          <ac:chgData name="IT19064932 Hameed M.S." userId="3d76a2f6-75c6-4402-8916-d849937538a5" providerId="ADAL" clId="{C62D9BAD-E4DD-4EDC-87E0-C708ACA0C105}" dt="2022-10-09T09:59:54.273" v="28" actId="1076"/>
          <ac:spMkLst>
            <pc:docMk/>
            <pc:sldMk cId="4242882471" sldId="319"/>
            <ac:spMk id="5" creationId="{288F3F03-40A0-499D-BDCC-A8E886D9D7C4}"/>
          </ac:spMkLst>
        </pc:spChg>
        <pc:spChg chg="mod">
          <ac:chgData name="IT19064932 Hameed M.S." userId="3d76a2f6-75c6-4402-8916-d849937538a5" providerId="ADAL" clId="{C62D9BAD-E4DD-4EDC-87E0-C708ACA0C105}" dt="2022-10-09T09:56:55.424" v="21" actId="20577"/>
          <ac:spMkLst>
            <pc:docMk/>
            <pc:sldMk cId="4242882471" sldId="319"/>
            <ac:spMk id="9" creationId="{F9970F69-FAA7-90C0-9897-1C69A7119EB0}"/>
          </ac:spMkLst>
        </pc:spChg>
        <pc:spChg chg="mod">
          <ac:chgData name="IT19064932 Hameed M.S." userId="3d76a2f6-75c6-4402-8916-d849937538a5" providerId="ADAL" clId="{C62D9BAD-E4DD-4EDC-87E0-C708ACA0C105}" dt="2022-10-09T09:59:09.595" v="26" actId="208"/>
          <ac:spMkLst>
            <pc:docMk/>
            <pc:sldMk cId="4242882471" sldId="319"/>
            <ac:spMk id="12" creationId="{A4903734-9B19-41CD-9FD2-008428DB64EF}"/>
          </ac:spMkLst>
        </pc:spChg>
        <pc:spChg chg="mod">
          <ac:chgData name="IT19064932 Hameed M.S." userId="3d76a2f6-75c6-4402-8916-d849937538a5" providerId="ADAL" clId="{C62D9BAD-E4DD-4EDC-87E0-C708ACA0C105}" dt="2022-10-09T09:59:09.595" v="26" actId="208"/>
          <ac:spMkLst>
            <pc:docMk/>
            <pc:sldMk cId="4242882471" sldId="319"/>
            <ac:spMk id="13" creationId="{8FED6B11-C6D6-4074-9DDE-D23F1A03E571}"/>
          </ac:spMkLst>
        </pc:spChg>
        <pc:grpChg chg="mod">
          <ac:chgData name="IT19064932 Hameed M.S." userId="3d76a2f6-75c6-4402-8916-d849937538a5" providerId="ADAL" clId="{C62D9BAD-E4DD-4EDC-87E0-C708ACA0C105}" dt="2022-10-09T09:58:00.766" v="23" actId="207"/>
          <ac:grpSpMkLst>
            <pc:docMk/>
            <pc:sldMk cId="4242882471" sldId="319"/>
            <ac:grpSpMk id="11" creationId="{94991463-7B9B-49FF-9113-A909D55FBEAA}"/>
          </ac:grpSpMkLst>
        </pc:grpChg>
      </pc:sldChg>
      <pc:sldChg chg="modSp mod">
        <pc:chgData name="IT19064932 Hameed M.S." userId="3d76a2f6-75c6-4402-8916-d849937538a5" providerId="ADAL" clId="{C62D9BAD-E4DD-4EDC-87E0-C708ACA0C105}" dt="2022-10-09T18:08:58.401" v="806" actId="20577"/>
        <pc:sldMkLst>
          <pc:docMk/>
          <pc:sldMk cId="1860506983" sldId="347"/>
        </pc:sldMkLst>
        <pc:spChg chg="mod">
          <ac:chgData name="IT19064932 Hameed M.S." userId="3d76a2f6-75c6-4402-8916-d849937538a5" providerId="ADAL" clId="{C62D9BAD-E4DD-4EDC-87E0-C708ACA0C105}" dt="2022-10-09T18:08:58.401" v="806" actId="20577"/>
          <ac:spMkLst>
            <pc:docMk/>
            <pc:sldMk cId="1860506983" sldId="347"/>
            <ac:spMk id="2" creationId="{13785EEC-B2E4-DA34-8F17-1FB879507F7A}"/>
          </ac:spMkLst>
        </pc:spChg>
        <pc:spChg chg="mod">
          <ac:chgData name="IT19064932 Hameed M.S." userId="3d76a2f6-75c6-4402-8916-d849937538a5" providerId="ADAL" clId="{C62D9BAD-E4DD-4EDC-87E0-C708ACA0C105}" dt="2022-10-09T18:08:47.387" v="802" actId="20577"/>
          <ac:spMkLst>
            <pc:docMk/>
            <pc:sldMk cId="1860506983" sldId="347"/>
            <ac:spMk id="9" creationId="{189014DC-38BC-DD98-CCCE-70510BC8B21E}"/>
          </ac:spMkLst>
        </pc:spChg>
        <pc:spChg chg="mod">
          <ac:chgData name="IT19064932 Hameed M.S." userId="3d76a2f6-75c6-4402-8916-d849937538a5" providerId="ADAL" clId="{C62D9BAD-E4DD-4EDC-87E0-C708ACA0C105}" dt="2022-10-09T18:08:53.663" v="805" actId="20577"/>
          <ac:spMkLst>
            <pc:docMk/>
            <pc:sldMk cId="1860506983" sldId="347"/>
            <ac:spMk id="10" creationId="{4D74EF17-D10F-82CC-B53B-21215B679775}"/>
          </ac:spMkLst>
        </pc:spChg>
        <pc:spChg chg="mod">
          <ac:chgData name="IT19064932 Hameed M.S." userId="3d76a2f6-75c6-4402-8916-d849937538a5" providerId="ADAL" clId="{C62D9BAD-E4DD-4EDC-87E0-C708ACA0C105}" dt="2022-10-09T18:07:19.937" v="697" actId="20577"/>
          <ac:spMkLst>
            <pc:docMk/>
            <pc:sldMk cId="1860506983" sldId="347"/>
            <ac:spMk id="11" creationId="{58632FE0-5E10-4E2D-9570-FCBA17E1C591}"/>
          </ac:spMkLst>
        </pc:spChg>
        <pc:spChg chg="mod">
          <ac:chgData name="IT19064932 Hameed M.S." userId="3d76a2f6-75c6-4402-8916-d849937538a5" providerId="ADAL" clId="{C62D9BAD-E4DD-4EDC-87E0-C708ACA0C105}" dt="2022-10-09T18:06:56.398" v="644"/>
          <ac:spMkLst>
            <pc:docMk/>
            <pc:sldMk cId="1860506983" sldId="347"/>
            <ac:spMk id="12" creationId="{F0186FAD-13F3-4501-80FA-B96CA361856E}"/>
          </ac:spMkLst>
        </pc:spChg>
        <pc:spChg chg="mod">
          <ac:chgData name="IT19064932 Hameed M.S." userId="3d76a2f6-75c6-4402-8916-d849937538a5" providerId="ADAL" clId="{C62D9BAD-E4DD-4EDC-87E0-C708ACA0C105}" dt="2022-10-09T18:08:24.407" v="799" actId="20577"/>
          <ac:spMkLst>
            <pc:docMk/>
            <pc:sldMk cId="1860506983" sldId="347"/>
            <ac:spMk id="13" creationId="{E547753E-1BEF-4DAF-8214-8CE5E2F1AFFB}"/>
          </ac:spMkLst>
        </pc:spChg>
      </pc:sldChg>
      <pc:sldChg chg="addSp delSp modSp mod">
        <pc:chgData name="IT19064932 Hameed M.S." userId="3d76a2f6-75c6-4402-8916-d849937538a5" providerId="ADAL" clId="{C62D9BAD-E4DD-4EDC-87E0-C708ACA0C105}" dt="2022-10-09T15:37:47.695" v="541" actId="1076"/>
        <pc:sldMkLst>
          <pc:docMk/>
          <pc:sldMk cId="679630854" sldId="348"/>
        </pc:sldMkLst>
        <pc:spChg chg="add mod">
          <ac:chgData name="IT19064932 Hameed M.S." userId="3d76a2f6-75c6-4402-8916-d849937538a5" providerId="ADAL" clId="{C62D9BAD-E4DD-4EDC-87E0-C708ACA0C105}" dt="2022-10-09T15:35:24.139" v="510" actId="1038"/>
          <ac:spMkLst>
            <pc:docMk/>
            <pc:sldMk cId="679630854" sldId="348"/>
            <ac:spMk id="2" creationId="{2EDF6FD8-3365-9875-838D-5829C1DE852A}"/>
          </ac:spMkLst>
        </pc:spChg>
        <pc:spChg chg="mod">
          <ac:chgData name="IT19064932 Hameed M.S." userId="3d76a2f6-75c6-4402-8916-d849937538a5" providerId="ADAL" clId="{C62D9BAD-E4DD-4EDC-87E0-C708ACA0C105}" dt="2022-10-09T15:37:32.903" v="535" actId="1076"/>
          <ac:spMkLst>
            <pc:docMk/>
            <pc:sldMk cId="679630854" sldId="348"/>
            <ac:spMk id="4" creationId="{627B4AB9-9C27-A319-A9BE-F961A0D4F2DB}"/>
          </ac:spMkLst>
        </pc:spChg>
        <pc:spChg chg="del">
          <ac:chgData name="IT19064932 Hameed M.S." userId="3d76a2f6-75c6-4402-8916-d849937538a5" providerId="ADAL" clId="{C62D9BAD-E4DD-4EDC-87E0-C708ACA0C105}" dt="2022-10-09T15:37:29.420" v="533" actId="478"/>
          <ac:spMkLst>
            <pc:docMk/>
            <pc:sldMk cId="679630854" sldId="348"/>
            <ac:spMk id="6" creationId="{D9874E27-4862-A0E8-91FF-A554D0F0AEF2}"/>
          </ac:spMkLst>
        </pc:spChg>
        <pc:spChg chg="del">
          <ac:chgData name="IT19064932 Hameed M.S." userId="3d76a2f6-75c6-4402-8916-d849937538a5" providerId="ADAL" clId="{C62D9BAD-E4DD-4EDC-87E0-C708ACA0C105}" dt="2022-10-09T15:37:31.347" v="534" actId="478"/>
          <ac:spMkLst>
            <pc:docMk/>
            <pc:sldMk cId="679630854" sldId="348"/>
            <ac:spMk id="7" creationId="{4C56C20C-3746-4A52-8A7B-81C7989682F2}"/>
          </ac:spMkLst>
        </pc:spChg>
        <pc:spChg chg="del">
          <ac:chgData name="IT19064932 Hameed M.S." userId="3d76a2f6-75c6-4402-8916-d849937538a5" providerId="ADAL" clId="{C62D9BAD-E4DD-4EDC-87E0-C708ACA0C105}" dt="2022-10-09T15:37:29.420" v="533" actId="478"/>
          <ac:spMkLst>
            <pc:docMk/>
            <pc:sldMk cId="679630854" sldId="348"/>
            <ac:spMk id="8" creationId="{C63132E7-9B8A-9E26-F2DF-1D7417894FA2}"/>
          </ac:spMkLst>
        </pc:spChg>
        <pc:spChg chg="add mod">
          <ac:chgData name="IT19064932 Hameed M.S." userId="3d76a2f6-75c6-4402-8916-d849937538a5" providerId="ADAL" clId="{C62D9BAD-E4DD-4EDC-87E0-C708ACA0C105}" dt="2022-10-09T15:35:33.899" v="512" actId="1076"/>
          <ac:spMkLst>
            <pc:docMk/>
            <pc:sldMk cId="679630854" sldId="348"/>
            <ac:spMk id="9" creationId="{C3EBB6E1-BC97-B9AF-135C-7E6E229437EE}"/>
          </ac:spMkLst>
        </pc:spChg>
        <pc:spChg chg="add mod">
          <ac:chgData name="IT19064932 Hameed M.S." userId="3d76a2f6-75c6-4402-8916-d849937538a5" providerId="ADAL" clId="{C62D9BAD-E4DD-4EDC-87E0-C708ACA0C105}" dt="2022-10-09T15:35:40.315" v="514" actId="1076"/>
          <ac:spMkLst>
            <pc:docMk/>
            <pc:sldMk cId="679630854" sldId="348"/>
            <ac:spMk id="24" creationId="{3D17DC25-D0CF-E877-58EB-8DB2869AD352}"/>
          </ac:spMkLst>
        </pc:spChg>
        <pc:spChg chg="add mod">
          <ac:chgData name="IT19064932 Hameed M.S." userId="3d76a2f6-75c6-4402-8916-d849937538a5" providerId="ADAL" clId="{C62D9BAD-E4DD-4EDC-87E0-C708ACA0C105}" dt="2022-10-09T15:35:46.269" v="516" actId="1076"/>
          <ac:spMkLst>
            <pc:docMk/>
            <pc:sldMk cId="679630854" sldId="348"/>
            <ac:spMk id="38" creationId="{32B64A6B-0CD0-AB61-456D-F1EBD65EBC6E}"/>
          </ac:spMkLst>
        </pc:spChg>
        <pc:spChg chg="add mod">
          <ac:chgData name="IT19064932 Hameed M.S." userId="3d76a2f6-75c6-4402-8916-d849937538a5" providerId="ADAL" clId="{C62D9BAD-E4DD-4EDC-87E0-C708ACA0C105}" dt="2022-10-09T15:35:58.459" v="520" actId="1076"/>
          <ac:spMkLst>
            <pc:docMk/>
            <pc:sldMk cId="679630854" sldId="348"/>
            <ac:spMk id="39" creationId="{06AC1569-2747-8D37-5F2B-555C09B03184}"/>
          </ac:spMkLst>
        </pc:spChg>
        <pc:spChg chg="add mod">
          <ac:chgData name="IT19064932 Hameed M.S." userId="3d76a2f6-75c6-4402-8916-d849937538a5" providerId="ADAL" clId="{C62D9BAD-E4DD-4EDC-87E0-C708ACA0C105}" dt="2022-10-09T15:36:07.738" v="524" actId="1036"/>
          <ac:spMkLst>
            <pc:docMk/>
            <pc:sldMk cId="679630854" sldId="348"/>
            <ac:spMk id="40" creationId="{A4CC8D63-C3DF-5B0E-B044-1AD2BCF70697}"/>
          </ac:spMkLst>
        </pc:spChg>
        <pc:spChg chg="add mod">
          <ac:chgData name="IT19064932 Hameed M.S." userId="3d76a2f6-75c6-4402-8916-d849937538a5" providerId="ADAL" clId="{C62D9BAD-E4DD-4EDC-87E0-C708ACA0C105}" dt="2022-10-09T15:36:16.823" v="526" actId="1076"/>
          <ac:spMkLst>
            <pc:docMk/>
            <pc:sldMk cId="679630854" sldId="348"/>
            <ac:spMk id="41" creationId="{E32865B3-3C5B-6344-CB6B-B81EAF6CCDBA}"/>
          </ac:spMkLst>
        </pc:spChg>
        <pc:spChg chg="add mod">
          <ac:chgData name="IT19064932 Hameed M.S." userId="3d76a2f6-75c6-4402-8916-d849937538a5" providerId="ADAL" clId="{C62D9BAD-E4DD-4EDC-87E0-C708ACA0C105}" dt="2022-10-09T15:36:22.908" v="528" actId="1076"/>
          <ac:spMkLst>
            <pc:docMk/>
            <pc:sldMk cId="679630854" sldId="348"/>
            <ac:spMk id="42" creationId="{79B85663-309C-2BF3-99C6-2F23DB96F29E}"/>
          </ac:spMkLst>
        </pc:spChg>
        <pc:spChg chg="add mod">
          <ac:chgData name="IT19064932 Hameed M.S." userId="3d76a2f6-75c6-4402-8916-d849937538a5" providerId="ADAL" clId="{C62D9BAD-E4DD-4EDC-87E0-C708ACA0C105}" dt="2022-10-09T15:36:36.408" v="530" actId="1076"/>
          <ac:spMkLst>
            <pc:docMk/>
            <pc:sldMk cId="679630854" sldId="348"/>
            <ac:spMk id="44" creationId="{7C21BED4-6886-5B9D-39FB-AB8AE7CD8DB2}"/>
          </ac:spMkLst>
        </pc:spChg>
        <pc:spChg chg="add mod">
          <ac:chgData name="IT19064932 Hameed M.S." userId="3d76a2f6-75c6-4402-8916-d849937538a5" providerId="ADAL" clId="{C62D9BAD-E4DD-4EDC-87E0-C708ACA0C105}" dt="2022-10-09T15:36:44.954" v="532" actId="1076"/>
          <ac:spMkLst>
            <pc:docMk/>
            <pc:sldMk cId="679630854" sldId="348"/>
            <ac:spMk id="45" creationId="{9B9C29C7-E499-F98A-081F-737BCB11EADC}"/>
          </ac:spMkLst>
        </pc:spChg>
        <pc:spChg chg="add mod">
          <ac:chgData name="IT19064932 Hameed M.S." userId="3d76a2f6-75c6-4402-8916-d849937538a5" providerId="ADAL" clId="{C62D9BAD-E4DD-4EDC-87E0-C708ACA0C105}" dt="2022-10-09T15:37:38.328" v="537" actId="1076"/>
          <ac:spMkLst>
            <pc:docMk/>
            <pc:sldMk cId="679630854" sldId="348"/>
            <ac:spMk id="48" creationId="{AB69C16F-9040-47DA-72F2-D3C38262CCF3}"/>
          </ac:spMkLst>
        </pc:spChg>
        <pc:spChg chg="add mod">
          <ac:chgData name="IT19064932 Hameed M.S." userId="3d76a2f6-75c6-4402-8916-d849937538a5" providerId="ADAL" clId="{C62D9BAD-E4DD-4EDC-87E0-C708ACA0C105}" dt="2022-10-09T15:37:42.593" v="539" actId="1076"/>
          <ac:spMkLst>
            <pc:docMk/>
            <pc:sldMk cId="679630854" sldId="348"/>
            <ac:spMk id="65" creationId="{B71A548A-A1BE-F11A-BFCB-5AB8AEE8194A}"/>
          </ac:spMkLst>
        </pc:spChg>
        <pc:spChg chg="add mod">
          <ac:chgData name="IT19064932 Hameed M.S." userId="3d76a2f6-75c6-4402-8916-d849937538a5" providerId="ADAL" clId="{C62D9BAD-E4DD-4EDC-87E0-C708ACA0C105}" dt="2022-10-09T15:37:47.695" v="541" actId="1076"/>
          <ac:spMkLst>
            <pc:docMk/>
            <pc:sldMk cId="679630854" sldId="348"/>
            <ac:spMk id="66" creationId="{2BE828A2-DC06-F370-3F1B-499A9EC3324E}"/>
          </ac:spMkLst>
        </pc:spChg>
        <pc:spChg chg="del">
          <ac:chgData name="IT19064932 Hameed M.S." userId="3d76a2f6-75c6-4402-8916-d849937538a5" providerId="ADAL" clId="{C62D9BAD-E4DD-4EDC-87E0-C708ACA0C105}" dt="2022-10-09T15:35:14.112" v="507" actId="478"/>
          <ac:spMkLst>
            <pc:docMk/>
            <pc:sldMk cId="679630854" sldId="348"/>
            <ac:spMk id="69" creationId="{8640B6B5-AE16-CAF5-D326-09CA9863A9EB}"/>
          </ac:spMkLst>
        </pc:spChg>
        <pc:spChg chg="del">
          <ac:chgData name="IT19064932 Hameed M.S." userId="3d76a2f6-75c6-4402-8916-d849937538a5" providerId="ADAL" clId="{C62D9BAD-E4DD-4EDC-87E0-C708ACA0C105}" dt="2022-10-09T15:35:08.714" v="505" actId="478"/>
          <ac:spMkLst>
            <pc:docMk/>
            <pc:sldMk cId="679630854" sldId="348"/>
            <ac:spMk id="70" creationId="{90875C05-21D8-97F7-2F45-17B8FBD5146A}"/>
          </ac:spMkLst>
        </pc:spChg>
        <pc:spChg chg="del">
          <ac:chgData name="IT19064932 Hameed M.S." userId="3d76a2f6-75c6-4402-8916-d849937538a5" providerId="ADAL" clId="{C62D9BAD-E4DD-4EDC-87E0-C708ACA0C105}" dt="2022-10-09T15:35:12.084" v="506" actId="478"/>
          <ac:spMkLst>
            <pc:docMk/>
            <pc:sldMk cId="679630854" sldId="348"/>
            <ac:spMk id="71" creationId="{7919B1AB-EDE5-20B1-C67F-210C1EDD3ACF}"/>
          </ac:spMkLst>
        </pc:spChg>
        <pc:spChg chg="del">
          <ac:chgData name="IT19064932 Hameed M.S." userId="3d76a2f6-75c6-4402-8916-d849937538a5" providerId="ADAL" clId="{C62D9BAD-E4DD-4EDC-87E0-C708ACA0C105}" dt="2022-10-09T15:35:08.714" v="505" actId="478"/>
          <ac:spMkLst>
            <pc:docMk/>
            <pc:sldMk cId="679630854" sldId="348"/>
            <ac:spMk id="72" creationId="{BD27D715-2982-63AE-71EB-7133D399E9F8}"/>
          </ac:spMkLst>
        </pc:spChg>
        <pc:spChg chg="del">
          <ac:chgData name="IT19064932 Hameed M.S." userId="3d76a2f6-75c6-4402-8916-d849937538a5" providerId="ADAL" clId="{C62D9BAD-E4DD-4EDC-87E0-C708ACA0C105}" dt="2022-10-09T15:35:00.928" v="503" actId="478"/>
          <ac:spMkLst>
            <pc:docMk/>
            <pc:sldMk cId="679630854" sldId="348"/>
            <ac:spMk id="73" creationId="{0BC9B92F-0A6B-98C1-BBF8-5CAFDBB6874E}"/>
          </ac:spMkLst>
        </pc:spChg>
        <pc:spChg chg="del">
          <ac:chgData name="IT19064932 Hameed M.S." userId="3d76a2f6-75c6-4402-8916-d849937538a5" providerId="ADAL" clId="{C62D9BAD-E4DD-4EDC-87E0-C708ACA0C105}" dt="2022-10-09T15:35:12.084" v="506" actId="478"/>
          <ac:spMkLst>
            <pc:docMk/>
            <pc:sldMk cId="679630854" sldId="348"/>
            <ac:spMk id="74" creationId="{3FBC8283-3D85-8FD9-7449-1FE7A1E4C1BB}"/>
          </ac:spMkLst>
        </pc:spChg>
        <pc:spChg chg="del">
          <ac:chgData name="IT19064932 Hameed M.S." userId="3d76a2f6-75c6-4402-8916-d849937538a5" providerId="ADAL" clId="{C62D9BAD-E4DD-4EDC-87E0-C708ACA0C105}" dt="2022-10-09T15:35:00.928" v="503" actId="478"/>
          <ac:spMkLst>
            <pc:docMk/>
            <pc:sldMk cId="679630854" sldId="348"/>
            <ac:spMk id="75" creationId="{9A004815-3689-C1C4-D999-B36D1EA5D527}"/>
          </ac:spMkLst>
        </pc:spChg>
        <pc:spChg chg="del">
          <ac:chgData name="IT19064932 Hameed M.S." userId="3d76a2f6-75c6-4402-8916-d849937538a5" providerId="ADAL" clId="{C62D9BAD-E4DD-4EDC-87E0-C708ACA0C105}" dt="2022-10-09T15:35:05.032" v="504" actId="478"/>
          <ac:spMkLst>
            <pc:docMk/>
            <pc:sldMk cId="679630854" sldId="348"/>
            <ac:spMk id="76" creationId="{4B01BACD-3620-5C5D-8472-F9D900F00304}"/>
          </ac:spMkLst>
        </pc:spChg>
        <pc:spChg chg="del">
          <ac:chgData name="IT19064932 Hameed M.S." userId="3d76a2f6-75c6-4402-8916-d849937538a5" providerId="ADAL" clId="{C62D9BAD-E4DD-4EDC-87E0-C708ACA0C105}" dt="2022-10-09T15:35:00.928" v="503" actId="478"/>
          <ac:spMkLst>
            <pc:docMk/>
            <pc:sldMk cId="679630854" sldId="348"/>
            <ac:spMk id="77" creationId="{B1C76330-97F3-7FD0-CB86-FF1934BA8C13}"/>
          </ac:spMkLst>
        </pc:spChg>
        <pc:spChg chg="del">
          <ac:chgData name="IT19064932 Hameed M.S." userId="3d76a2f6-75c6-4402-8916-d849937538a5" providerId="ADAL" clId="{C62D9BAD-E4DD-4EDC-87E0-C708ACA0C105}" dt="2022-10-09T15:35:05.032" v="504" actId="478"/>
          <ac:spMkLst>
            <pc:docMk/>
            <pc:sldMk cId="679630854" sldId="348"/>
            <ac:spMk id="78" creationId="{85D085C9-EBED-4418-C17E-D3CF39451901}"/>
          </ac:spMkLst>
        </pc:spChg>
      </pc:sldChg>
      <pc:sldChg chg="addSp delSp modSp mod">
        <pc:chgData name="IT19064932 Hameed M.S." userId="3d76a2f6-75c6-4402-8916-d849937538a5" providerId="ADAL" clId="{C62D9BAD-E4DD-4EDC-87E0-C708ACA0C105}" dt="2022-10-09T18:13:19.988" v="812" actId="20577"/>
        <pc:sldMkLst>
          <pc:docMk/>
          <pc:sldMk cId="832649642" sldId="375"/>
        </pc:sldMkLst>
        <pc:spChg chg="mod">
          <ac:chgData name="IT19064932 Hameed M.S." userId="3d76a2f6-75c6-4402-8916-d849937538a5" providerId="ADAL" clId="{C62D9BAD-E4DD-4EDC-87E0-C708ACA0C105}" dt="2022-10-09T18:13:19.988" v="812" actId="20577"/>
          <ac:spMkLst>
            <pc:docMk/>
            <pc:sldMk cId="832649642" sldId="375"/>
            <ac:spMk id="11" creationId="{3B9FF6A6-A716-F393-86F7-C9A8265AF30A}"/>
          </ac:spMkLst>
        </pc:spChg>
        <pc:picChg chg="add mod">
          <ac:chgData name="IT19064932 Hameed M.S." userId="3d76a2f6-75c6-4402-8916-d849937538a5" providerId="ADAL" clId="{C62D9BAD-E4DD-4EDC-87E0-C708ACA0C105}" dt="2022-10-09T18:05:29.977" v="643" actId="1076"/>
          <ac:picMkLst>
            <pc:docMk/>
            <pc:sldMk cId="832649642" sldId="375"/>
            <ac:picMk id="2" creationId="{14B00F34-33FF-BC6E-9E5D-7B2EABD17F61}"/>
          </ac:picMkLst>
        </pc:picChg>
        <pc:picChg chg="del">
          <ac:chgData name="IT19064932 Hameed M.S." userId="3d76a2f6-75c6-4402-8916-d849937538a5" providerId="ADAL" clId="{C62D9BAD-E4DD-4EDC-87E0-C708ACA0C105}" dt="2022-10-09T18:05:24.937" v="642" actId="478"/>
          <ac:picMkLst>
            <pc:docMk/>
            <pc:sldMk cId="832649642" sldId="375"/>
            <ac:picMk id="9" creationId="{117E09A6-1B69-4155-ABC6-5761393C5B4D}"/>
          </ac:picMkLst>
        </pc:picChg>
      </pc:sldChg>
      <pc:sldChg chg="addSp modSp mod">
        <pc:chgData name="IT19064932 Hameed M.S." userId="3d76a2f6-75c6-4402-8916-d849937538a5" providerId="ADAL" clId="{C62D9BAD-E4DD-4EDC-87E0-C708ACA0C105}" dt="2022-10-09T15:41:02.625" v="549" actId="1076"/>
        <pc:sldMkLst>
          <pc:docMk/>
          <pc:sldMk cId="895527276" sldId="496"/>
        </pc:sldMkLst>
        <pc:spChg chg="add mod ord">
          <ac:chgData name="IT19064932 Hameed M.S." userId="3d76a2f6-75c6-4402-8916-d849937538a5" providerId="ADAL" clId="{C62D9BAD-E4DD-4EDC-87E0-C708ACA0C105}" dt="2022-10-09T15:41:02.625" v="549" actId="1076"/>
          <ac:spMkLst>
            <pc:docMk/>
            <pc:sldMk cId="895527276" sldId="496"/>
            <ac:spMk id="3" creationId="{A7FB237A-D9C2-8FE2-3E0B-6E3E4B08A88E}"/>
          </ac:spMkLst>
        </pc:spChg>
        <pc:spChg chg="mod">
          <ac:chgData name="IT19064932 Hameed M.S." userId="3d76a2f6-75c6-4402-8916-d849937538a5" providerId="ADAL" clId="{C62D9BAD-E4DD-4EDC-87E0-C708ACA0C105}" dt="2022-10-09T15:39:52.692" v="548" actId="207"/>
          <ac:spMkLst>
            <pc:docMk/>
            <pc:sldMk cId="895527276" sldId="496"/>
            <ac:spMk id="34" creationId="{5C9D9A27-944F-F9D4-4E41-B9343519FF1E}"/>
          </ac:spMkLst>
        </pc:spChg>
      </pc:sldChg>
      <pc:sldChg chg="addSp modSp mod">
        <pc:chgData name="IT19064932 Hameed M.S." userId="3d76a2f6-75c6-4402-8916-d849937538a5" providerId="ADAL" clId="{C62D9BAD-E4DD-4EDC-87E0-C708ACA0C105}" dt="2022-10-09T15:42:00.809" v="556" actId="14100"/>
        <pc:sldMkLst>
          <pc:docMk/>
          <pc:sldMk cId="307128056" sldId="519"/>
        </pc:sldMkLst>
        <pc:spChg chg="add mod ord">
          <ac:chgData name="IT19064932 Hameed M.S." userId="3d76a2f6-75c6-4402-8916-d849937538a5" providerId="ADAL" clId="{C62D9BAD-E4DD-4EDC-87E0-C708ACA0C105}" dt="2022-10-09T15:42:00.809" v="556" actId="14100"/>
          <ac:spMkLst>
            <pc:docMk/>
            <pc:sldMk cId="307128056" sldId="519"/>
            <ac:spMk id="20" creationId="{DB1FC006-F2C5-8581-E04F-44B83E2C9451}"/>
          </ac:spMkLst>
        </pc:spChg>
      </pc:sldChg>
      <pc:sldChg chg="addSp delSp modSp mod">
        <pc:chgData name="IT19064932 Hameed M.S." userId="3d76a2f6-75c6-4402-8916-d849937538a5" providerId="ADAL" clId="{C62D9BAD-E4DD-4EDC-87E0-C708ACA0C105}" dt="2022-10-09T18:14:55.305" v="906" actId="1076"/>
        <pc:sldMkLst>
          <pc:docMk/>
          <pc:sldMk cId="2275050616" sldId="523"/>
        </pc:sldMkLst>
        <pc:spChg chg="mod">
          <ac:chgData name="IT19064932 Hameed M.S." userId="3d76a2f6-75c6-4402-8916-d849937538a5" providerId="ADAL" clId="{C62D9BAD-E4DD-4EDC-87E0-C708ACA0C105}" dt="2022-10-09T18:14:46.873" v="903" actId="20577"/>
          <ac:spMkLst>
            <pc:docMk/>
            <pc:sldMk cId="2275050616" sldId="523"/>
            <ac:spMk id="10" creationId="{1D631942-BB3C-462A-0CC1-E2B55A9AFCDE}"/>
          </ac:spMkLst>
        </pc:spChg>
        <pc:picChg chg="add mod">
          <ac:chgData name="IT19064932 Hameed M.S." userId="3d76a2f6-75c6-4402-8916-d849937538a5" providerId="ADAL" clId="{C62D9BAD-E4DD-4EDC-87E0-C708ACA0C105}" dt="2022-10-09T18:14:55.305" v="906" actId="1076"/>
          <ac:picMkLst>
            <pc:docMk/>
            <pc:sldMk cId="2275050616" sldId="523"/>
            <ac:picMk id="2" creationId="{8BF2C73B-1D67-D49D-6772-B87AD9A8C1E6}"/>
          </ac:picMkLst>
        </pc:picChg>
        <pc:picChg chg="del">
          <ac:chgData name="IT19064932 Hameed M.S." userId="3d76a2f6-75c6-4402-8916-d849937538a5" providerId="ADAL" clId="{C62D9BAD-E4DD-4EDC-87E0-C708ACA0C105}" dt="2022-10-09T18:14:50.367" v="904" actId="478"/>
          <ac:picMkLst>
            <pc:docMk/>
            <pc:sldMk cId="2275050616" sldId="523"/>
            <ac:picMk id="11" creationId="{0B06D58C-C378-F507-1E81-6C3614D97D83}"/>
          </ac:picMkLst>
        </pc:picChg>
      </pc:sldChg>
      <pc:sldChg chg="modSp mod">
        <pc:chgData name="IT19064932 Hameed M.S." userId="3d76a2f6-75c6-4402-8916-d849937538a5" providerId="ADAL" clId="{C62D9BAD-E4DD-4EDC-87E0-C708ACA0C105}" dt="2022-10-09T18:04:30.503" v="635" actId="207"/>
        <pc:sldMkLst>
          <pc:docMk/>
          <pc:sldMk cId="3144989870" sldId="575"/>
        </pc:sldMkLst>
        <pc:spChg chg="mod">
          <ac:chgData name="IT19064932 Hameed M.S." userId="3d76a2f6-75c6-4402-8916-d849937538a5" providerId="ADAL" clId="{C62D9BAD-E4DD-4EDC-87E0-C708ACA0C105}" dt="2022-10-09T09:57:40.526" v="22" actId="1076"/>
          <ac:spMkLst>
            <pc:docMk/>
            <pc:sldMk cId="3144989870" sldId="575"/>
            <ac:spMk id="19" creationId="{C9B83B65-2523-9ADD-57E1-4B6B068D9D4B}"/>
          </ac:spMkLst>
        </pc:spChg>
        <pc:spChg chg="mod">
          <ac:chgData name="IT19064932 Hameed M.S." userId="3d76a2f6-75c6-4402-8916-d849937538a5" providerId="ADAL" clId="{C62D9BAD-E4DD-4EDC-87E0-C708ACA0C105}" dt="2022-10-09T17:57:50.229" v="612" actId="113"/>
          <ac:spMkLst>
            <pc:docMk/>
            <pc:sldMk cId="3144989870" sldId="575"/>
            <ac:spMk id="345" creationId="{00000000-0000-0000-0000-000000000000}"/>
          </ac:spMkLst>
        </pc:spChg>
        <pc:spChg chg="mod">
          <ac:chgData name="IT19064932 Hameed M.S." userId="3d76a2f6-75c6-4402-8916-d849937538a5" providerId="ADAL" clId="{C62D9BAD-E4DD-4EDC-87E0-C708ACA0C105}" dt="2022-10-09T17:59:02.271" v="631" actId="207"/>
          <ac:spMkLst>
            <pc:docMk/>
            <pc:sldMk cId="3144989870" sldId="575"/>
            <ac:spMk id="346" creationId="{00000000-0000-0000-0000-000000000000}"/>
          </ac:spMkLst>
        </pc:spChg>
        <pc:spChg chg="mod">
          <ac:chgData name="IT19064932 Hameed M.S." userId="3d76a2f6-75c6-4402-8916-d849937538a5" providerId="ADAL" clId="{C62D9BAD-E4DD-4EDC-87E0-C708ACA0C105}" dt="2022-10-09T18:04:17.519" v="633" actId="207"/>
          <ac:spMkLst>
            <pc:docMk/>
            <pc:sldMk cId="3144989870" sldId="575"/>
            <ac:spMk id="347" creationId="{00000000-0000-0000-0000-000000000000}"/>
          </ac:spMkLst>
        </pc:spChg>
        <pc:spChg chg="mod">
          <ac:chgData name="IT19064932 Hameed M.S." userId="3d76a2f6-75c6-4402-8916-d849937538a5" providerId="ADAL" clId="{C62D9BAD-E4DD-4EDC-87E0-C708ACA0C105}" dt="2022-10-09T18:04:30.503" v="635" actId="207"/>
          <ac:spMkLst>
            <pc:docMk/>
            <pc:sldMk cId="3144989870" sldId="575"/>
            <ac:spMk id="348" creationId="{00000000-0000-0000-0000-000000000000}"/>
          </ac:spMkLst>
        </pc:spChg>
      </pc:sldChg>
      <pc:sldChg chg="delSp modSp add del mod">
        <pc:chgData name="IT19064932 Hameed M.S." userId="3d76a2f6-75c6-4402-8916-d849937538a5" providerId="ADAL" clId="{C62D9BAD-E4DD-4EDC-87E0-C708ACA0C105}" dt="2022-10-09T09:42:11.536" v="9" actId="47"/>
        <pc:sldMkLst>
          <pc:docMk/>
          <pc:sldMk cId="171644199" sldId="576"/>
        </pc:sldMkLst>
        <pc:spChg chg="del">
          <ac:chgData name="IT19064932 Hameed M.S." userId="3d76a2f6-75c6-4402-8916-d849937538a5" providerId="ADAL" clId="{C62D9BAD-E4DD-4EDC-87E0-C708ACA0C105}" dt="2022-10-09T09:41:03.494" v="1" actId="478"/>
          <ac:spMkLst>
            <pc:docMk/>
            <pc:sldMk cId="171644199" sldId="576"/>
            <ac:spMk id="3" creationId="{012FE791-BC08-F515-FFE4-05DB69E3842A}"/>
          </ac:spMkLst>
        </pc:spChg>
        <pc:spChg chg="del">
          <ac:chgData name="IT19064932 Hameed M.S." userId="3d76a2f6-75c6-4402-8916-d849937538a5" providerId="ADAL" clId="{C62D9BAD-E4DD-4EDC-87E0-C708ACA0C105}" dt="2022-10-09T09:41:12.268" v="4" actId="478"/>
          <ac:spMkLst>
            <pc:docMk/>
            <pc:sldMk cId="171644199" sldId="576"/>
            <ac:spMk id="7" creationId="{D30115CB-6F33-7DF2-2239-84020E70CA49}"/>
          </ac:spMkLst>
        </pc:spChg>
        <pc:spChg chg="del">
          <ac:chgData name="IT19064932 Hameed M.S." userId="3d76a2f6-75c6-4402-8916-d849937538a5" providerId="ADAL" clId="{C62D9BAD-E4DD-4EDC-87E0-C708ACA0C105}" dt="2022-10-09T09:41:12.268" v="4" actId="478"/>
          <ac:spMkLst>
            <pc:docMk/>
            <pc:sldMk cId="171644199" sldId="576"/>
            <ac:spMk id="8" creationId="{B46428A6-3B64-B250-0B8F-A843E08C56C0}"/>
          </ac:spMkLst>
        </pc:spChg>
        <pc:spChg chg="del">
          <ac:chgData name="IT19064932 Hameed M.S." userId="3d76a2f6-75c6-4402-8916-d849937538a5" providerId="ADAL" clId="{C62D9BAD-E4DD-4EDC-87E0-C708ACA0C105}" dt="2022-10-09T09:41:12.268" v="4" actId="478"/>
          <ac:spMkLst>
            <pc:docMk/>
            <pc:sldMk cId="171644199" sldId="576"/>
            <ac:spMk id="9" creationId="{3FF55C0B-9441-379F-CAFB-7F37236C591F}"/>
          </ac:spMkLst>
        </pc:spChg>
        <pc:spChg chg="del">
          <ac:chgData name="IT19064932 Hameed M.S." userId="3d76a2f6-75c6-4402-8916-d849937538a5" providerId="ADAL" clId="{C62D9BAD-E4DD-4EDC-87E0-C708ACA0C105}" dt="2022-10-09T09:41:12.268" v="4" actId="478"/>
          <ac:spMkLst>
            <pc:docMk/>
            <pc:sldMk cId="171644199" sldId="576"/>
            <ac:spMk id="16" creationId="{46FF3229-EDF4-DB57-B6E6-2BD999962C0B}"/>
          </ac:spMkLst>
        </pc:spChg>
        <pc:spChg chg="del">
          <ac:chgData name="IT19064932 Hameed M.S." userId="3d76a2f6-75c6-4402-8916-d849937538a5" providerId="ADAL" clId="{C62D9BAD-E4DD-4EDC-87E0-C708ACA0C105}" dt="2022-10-09T09:41:12.268" v="4" actId="478"/>
          <ac:spMkLst>
            <pc:docMk/>
            <pc:sldMk cId="171644199" sldId="576"/>
            <ac:spMk id="17" creationId="{E1442151-E39A-62D7-5162-DA756EEE92E9}"/>
          </ac:spMkLst>
        </pc:spChg>
        <pc:spChg chg="del">
          <ac:chgData name="IT19064932 Hameed M.S." userId="3d76a2f6-75c6-4402-8916-d849937538a5" providerId="ADAL" clId="{C62D9BAD-E4DD-4EDC-87E0-C708ACA0C105}" dt="2022-10-09T09:41:12.268" v="4" actId="478"/>
          <ac:spMkLst>
            <pc:docMk/>
            <pc:sldMk cId="171644199" sldId="576"/>
            <ac:spMk id="18" creationId="{784727E9-82D0-5E90-8169-58F56DE6A5A5}"/>
          </ac:spMkLst>
        </pc:spChg>
        <pc:spChg chg="del">
          <ac:chgData name="IT19064932 Hameed M.S." userId="3d76a2f6-75c6-4402-8916-d849937538a5" providerId="ADAL" clId="{C62D9BAD-E4DD-4EDC-87E0-C708ACA0C105}" dt="2022-10-09T09:41:12.268" v="4" actId="478"/>
          <ac:spMkLst>
            <pc:docMk/>
            <pc:sldMk cId="171644199" sldId="576"/>
            <ac:spMk id="19" creationId="{536356A6-B126-094B-157B-4241CBBF6369}"/>
          </ac:spMkLst>
        </pc:spChg>
        <pc:spChg chg="del">
          <ac:chgData name="IT19064932 Hameed M.S." userId="3d76a2f6-75c6-4402-8916-d849937538a5" providerId="ADAL" clId="{C62D9BAD-E4DD-4EDC-87E0-C708ACA0C105}" dt="2022-10-09T09:41:12.268" v="4" actId="478"/>
          <ac:spMkLst>
            <pc:docMk/>
            <pc:sldMk cId="171644199" sldId="576"/>
            <ac:spMk id="20" creationId="{811107B3-E690-6658-73C1-8C8BB77D4DB3}"/>
          </ac:spMkLst>
        </pc:spChg>
        <pc:spChg chg="del">
          <ac:chgData name="IT19064932 Hameed M.S." userId="3d76a2f6-75c6-4402-8916-d849937538a5" providerId="ADAL" clId="{C62D9BAD-E4DD-4EDC-87E0-C708ACA0C105}" dt="2022-10-09T09:41:12.268" v="4" actId="478"/>
          <ac:spMkLst>
            <pc:docMk/>
            <pc:sldMk cId="171644199" sldId="576"/>
            <ac:spMk id="26" creationId="{04472D06-0D38-A10D-DFE7-E0757F56C28A}"/>
          </ac:spMkLst>
        </pc:spChg>
        <pc:spChg chg="del">
          <ac:chgData name="IT19064932 Hameed M.S." userId="3d76a2f6-75c6-4402-8916-d849937538a5" providerId="ADAL" clId="{C62D9BAD-E4DD-4EDC-87E0-C708ACA0C105}" dt="2022-10-09T09:41:08.945" v="3" actId="478"/>
          <ac:spMkLst>
            <pc:docMk/>
            <pc:sldMk cId="171644199" sldId="576"/>
            <ac:spMk id="29" creationId="{5F0E32A1-76A9-95D4-82FD-AB1710DB5D3D}"/>
          </ac:spMkLst>
        </pc:spChg>
        <pc:spChg chg="del mod">
          <ac:chgData name="IT19064932 Hameed M.S." userId="3d76a2f6-75c6-4402-8916-d849937538a5" providerId="ADAL" clId="{C62D9BAD-E4DD-4EDC-87E0-C708ACA0C105}" dt="2022-10-09T09:41:14.632" v="6" actId="478"/>
          <ac:spMkLst>
            <pc:docMk/>
            <pc:sldMk cId="171644199" sldId="576"/>
            <ac:spMk id="39" creationId="{5AD61DF1-E801-2A74-E7B3-A8A984D2D6FC}"/>
          </ac:spMkLst>
        </pc:spChg>
        <pc:spChg chg="del">
          <ac:chgData name="IT19064932 Hameed M.S." userId="3d76a2f6-75c6-4402-8916-d849937538a5" providerId="ADAL" clId="{C62D9BAD-E4DD-4EDC-87E0-C708ACA0C105}" dt="2022-10-09T09:41:12.268" v="4" actId="478"/>
          <ac:spMkLst>
            <pc:docMk/>
            <pc:sldMk cId="171644199" sldId="576"/>
            <ac:spMk id="334" creationId="{00000000-0000-0000-0000-000000000000}"/>
          </ac:spMkLst>
        </pc:spChg>
        <pc:picChg chg="del">
          <ac:chgData name="IT19064932 Hameed M.S." userId="3d76a2f6-75c6-4402-8916-d849937538a5" providerId="ADAL" clId="{C62D9BAD-E4DD-4EDC-87E0-C708ACA0C105}" dt="2022-10-09T09:41:12.268" v="4" actId="478"/>
          <ac:picMkLst>
            <pc:docMk/>
            <pc:sldMk cId="171644199" sldId="576"/>
            <ac:picMk id="10" creationId="{BAA72F2D-4536-9C50-D974-92CDE3EFCDD0}"/>
          </ac:picMkLst>
        </pc:picChg>
        <pc:picChg chg="del">
          <ac:chgData name="IT19064932 Hameed M.S." userId="3d76a2f6-75c6-4402-8916-d849937538a5" providerId="ADAL" clId="{C62D9BAD-E4DD-4EDC-87E0-C708ACA0C105}" dt="2022-10-09T09:41:12.268" v="4" actId="478"/>
          <ac:picMkLst>
            <pc:docMk/>
            <pc:sldMk cId="171644199" sldId="576"/>
            <ac:picMk id="11" creationId="{B18DF9EF-C6EB-3087-E463-7ED2FDD6A4CF}"/>
          </ac:picMkLst>
        </pc:picChg>
        <pc:picChg chg="del">
          <ac:chgData name="IT19064932 Hameed M.S." userId="3d76a2f6-75c6-4402-8916-d849937538a5" providerId="ADAL" clId="{C62D9BAD-E4DD-4EDC-87E0-C708ACA0C105}" dt="2022-10-09T09:41:12.268" v="4" actId="478"/>
          <ac:picMkLst>
            <pc:docMk/>
            <pc:sldMk cId="171644199" sldId="576"/>
            <ac:picMk id="12" creationId="{2AF421EE-824F-1A6D-44A4-8E2CC0139696}"/>
          </ac:picMkLst>
        </pc:picChg>
        <pc:picChg chg="del">
          <ac:chgData name="IT19064932 Hameed M.S." userId="3d76a2f6-75c6-4402-8916-d849937538a5" providerId="ADAL" clId="{C62D9BAD-E4DD-4EDC-87E0-C708ACA0C105}" dt="2022-10-09T09:41:07.089" v="2" actId="478"/>
          <ac:picMkLst>
            <pc:docMk/>
            <pc:sldMk cId="171644199" sldId="576"/>
            <ac:picMk id="38" creationId="{896F656C-1341-86B7-6E43-F279622EA749}"/>
          </ac:picMkLst>
        </pc:picChg>
      </pc:sldChg>
      <pc:sldChg chg="addSp delSp modSp add mod">
        <pc:chgData name="IT19064932 Hameed M.S." userId="3d76a2f6-75c6-4402-8916-d849937538a5" providerId="ADAL" clId="{C62D9BAD-E4DD-4EDC-87E0-C708ACA0C105}" dt="2022-10-09T14:46:58.153" v="446" actId="1076"/>
        <pc:sldMkLst>
          <pc:docMk/>
          <pc:sldMk cId="1447762228" sldId="578"/>
        </pc:sldMkLst>
        <pc:spChg chg="add mod">
          <ac:chgData name="IT19064932 Hameed M.S." userId="3d76a2f6-75c6-4402-8916-d849937538a5" providerId="ADAL" clId="{C62D9BAD-E4DD-4EDC-87E0-C708ACA0C105}" dt="2022-10-09T13:22:50.962" v="105" actId="1076"/>
          <ac:spMkLst>
            <pc:docMk/>
            <pc:sldMk cId="1447762228" sldId="578"/>
            <ac:spMk id="8" creationId="{92350661-CCAB-7CDF-C774-56DFFA7BBFC8}"/>
          </ac:spMkLst>
        </pc:spChg>
        <pc:spChg chg="add mod">
          <ac:chgData name="IT19064932 Hameed M.S." userId="3d76a2f6-75c6-4402-8916-d849937538a5" providerId="ADAL" clId="{C62D9BAD-E4DD-4EDC-87E0-C708ACA0C105}" dt="2022-10-09T14:46:58.153" v="446" actId="1076"/>
          <ac:spMkLst>
            <pc:docMk/>
            <pc:sldMk cId="1447762228" sldId="578"/>
            <ac:spMk id="11" creationId="{D063B4E5-2628-34C9-ACD0-9FC2BEDA4F99}"/>
          </ac:spMkLst>
        </pc:spChg>
        <pc:spChg chg="add mod">
          <ac:chgData name="IT19064932 Hameed M.S." userId="3d76a2f6-75c6-4402-8916-d849937538a5" providerId="ADAL" clId="{C62D9BAD-E4DD-4EDC-87E0-C708ACA0C105}" dt="2022-10-09T14:46:58.153" v="446" actId="1076"/>
          <ac:spMkLst>
            <pc:docMk/>
            <pc:sldMk cId="1447762228" sldId="578"/>
            <ac:spMk id="13" creationId="{9AFAE5A7-3CDA-E33B-C8CE-CA29DEC7D63D}"/>
          </ac:spMkLst>
        </pc:spChg>
        <pc:spChg chg="add mod">
          <ac:chgData name="IT19064932 Hameed M.S." userId="3d76a2f6-75c6-4402-8916-d849937538a5" providerId="ADAL" clId="{C62D9BAD-E4DD-4EDC-87E0-C708ACA0C105}" dt="2022-10-09T14:46:58.153" v="446" actId="1076"/>
          <ac:spMkLst>
            <pc:docMk/>
            <pc:sldMk cId="1447762228" sldId="578"/>
            <ac:spMk id="14" creationId="{971EEF17-104E-3948-D43B-1E281646F1B4}"/>
          </ac:spMkLst>
        </pc:spChg>
        <pc:picChg chg="add mod modCrop">
          <ac:chgData name="IT19064932 Hameed M.S." userId="3d76a2f6-75c6-4402-8916-d849937538a5" providerId="ADAL" clId="{C62D9BAD-E4DD-4EDC-87E0-C708ACA0C105}" dt="2022-10-09T13:00:50.553" v="87" actId="1038"/>
          <ac:picMkLst>
            <pc:docMk/>
            <pc:sldMk cId="1447762228" sldId="578"/>
            <ac:picMk id="3" creationId="{2DEA526C-0C9F-37B9-246C-E25BE94A7F02}"/>
          </ac:picMkLst>
        </pc:picChg>
        <pc:picChg chg="del">
          <ac:chgData name="IT19064932 Hameed M.S." userId="3d76a2f6-75c6-4402-8916-d849937538a5" providerId="ADAL" clId="{C62D9BAD-E4DD-4EDC-87E0-C708ACA0C105}" dt="2022-10-09T12:32:22.215" v="53" actId="478"/>
          <ac:picMkLst>
            <pc:docMk/>
            <pc:sldMk cId="1447762228" sldId="578"/>
            <ac:picMk id="5" creationId="{CA75AB13-F6B1-B46C-E709-38AD5AD28F4E}"/>
          </ac:picMkLst>
        </pc:picChg>
        <pc:picChg chg="add mod">
          <ac:chgData name="IT19064932 Hameed M.S." userId="3d76a2f6-75c6-4402-8916-d849937538a5" providerId="ADAL" clId="{C62D9BAD-E4DD-4EDC-87E0-C708ACA0C105}" dt="2022-10-09T13:00:50.553" v="87" actId="1038"/>
          <ac:picMkLst>
            <pc:docMk/>
            <pc:sldMk cId="1447762228" sldId="578"/>
            <ac:picMk id="7" creationId="{20278005-6193-F1E2-3074-447B6A0E89B8}"/>
          </ac:picMkLst>
        </pc:picChg>
        <pc:picChg chg="add del mod">
          <ac:chgData name="IT19064932 Hameed M.S." userId="3d76a2f6-75c6-4402-8916-d849937538a5" providerId="ADAL" clId="{C62D9BAD-E4DD-4EDC-87E0-C708ACA0C105}" dt="2022-10-09T13:20:40.370" v="101" actId="478"/>
          <ac:picMkLst>
            <pc:docMk/>
            <pc:sldMk cId="1447762228" sldId="578"/>
            <ac:picMk id="9" creationId="{9DB7764F-5152-55EE-7132-9DE45EE1D8B0}"/>
          </ac:picMkLst>
        </pc:picChg>
        <pc:picChg chg="add mod">
          <ac:chgData name="IT19064932 Hameed M.S." userId="3d76a2f6-75c6-4402-8916-d849937538a5" providerId="ADAL" clId="{C62D9BAD-E4DD-4EDC-87E0-C708ACA0C105}" dt="2022-10-09T13:22:50.962" v="105" actId="1076"/>
          <ac:picMkLst>
            <pc:docMk/>
            <pc:sldMk cId="1447762228" sldId="578"/>
            <ac:picMk id="10" creationId="{B6D5DCA5-3657-F5D4-EE45-C979065097A1}"/>
          </ac:picMkLst>
        </pc:picChg>
        <pc:picChg chg="del mod">
          <ac:chgData name="IT19064932 Hameed M.S." userId="3d76a2f6-75c6-4402-8916-d849937538a5" providerId="ADAL" clId="{C62D9BAD-E4DD-4EDC-87E0-C708ACA0C105}" dt="2022-10-09T12:18:37.613" v="40" actId="478"/>
          <ac:picMkLst>
            <pc:docMk/>
            <pc:sldMk cId="1447762228" sldId="578"/>
            <ac:picMk id="12" creationId="{093C78E6-ED3D-E01F-3109-47676934EB6C}"/>
          </ac:picMkLst>
        </pc:picChg>
        <pc:picChg chg="del">
          <ac:chgData name="IT19064932 Hameed M.S." userId="3d76a2f6-75c6-4402-8916-d849937538a5" providerId="ADAL" clId="{C62D9BAD-E4DD-4EDC-87E0-C708ACA0C105}" dt="2022-10-09T12:18:41.459" v="42" actId="478"/>
          <ac:picMkLst>
            <pc:docMk/>
            <pc:sldMk cId="1447762228" sldId="578"/>
            <ac:picMk id="16" creationId="{C3A3552E-3598-8293-1C5D-7234381EF01C}"/>
          </ac:picMkLst>
        </pc:picChg>
        <pc:picChg chg="del">
          <ac:chgData name="IT19064932 Hameed M.S." userId="3d76a2f6-75c6-4402-8916-d849937538a5" providerId="ADAL" clId="{C62D9BAD-E4DD-4EDC-87E0-C708ACA0C105}" dt="2022-10-09T12:18:39.260" v="41" actId="478"/>
          <ac:picMkLst>
            <pc:docMk/>
            <pc:sldMk cId="1447762228" sldId="578"/>
            <ac:picMk id="18" creationId="{38D55C1A-5ED5-A602-2AF2-EC240F56AAF8}"/>
          </ac:picMkLst>
        </pc:picChg>
      </pc:sldChg>
      <pc:sldChg chg="addSp delSp modSp add mod">
        <pc:chgData name="IT19064932 Hameed M.S." userId="3d76a2f6-75c6-4402-8916-d849937538a5" providerId="ADAL" clId="{C62D9BAD-E4DD-4EDC-87E0-C708ACA0C105}" dt="2022-10-09T15:28:57.566" v="501" actId="1076"/>
        <pc:sldMkLst>
          <pc:docMk/>
          <pc:sldMk cId="1770936082" sldId="581"/>
        </pc:sldMkLst>
        <pc:spChg chg="mod">
          <ac:chgData name="IT19064932 Hameed M.S." userId="3d76a2f6-75c6-4402-8916-d849937538a5" providerId="ADAL" clId="{C62D9BAD-E4DD-4EDC-87E0-C708ACA0C105}" dt="2022-10-09T15:28:57.566" v="501" actId="1076"/>
          <ac:spMkLst>
            <pc:docMk/>
            <pc:sldMk cId="1770936082" sldId="581"/>
            <ac:spMk id="8" creationId="{9CE130F0-D0FB-2597-ADEA-A14735E60091}"/>
          </ac:spMkLst>
        </pc:spChg>
        <pc:picChg chg="del">
          <ac:chgData name="IT19064932 Hameed M.S." userId="3d76a2f6-75c6-4402-8916-d849937538a5" providerId="ADAL" clId="{C62D9BAD-E4DD-4EDC-87E0-C708ACA0C105}" dt="2022-10-09T15:27:30.319" v="482" actId="478"/>
          <ac:picMkLst>
            <pc:docMk/>
            <pc:sldMk cId="1770936082" sldId="581"/>
            <ac:picMk id="3" creationId="{AE29B0E7-B501-790A-F97D-2EB2C127321D}"/>
          </ac:picMkLst>
        </pc:picChg>
        <pc:picChg chg="add mod">
          <ac:chgData name="IT19064932 Hameed M.S." userId="3d76a2f6-75c6-4402-8916-d849937538a5" providerId="ADAL" clId="{C62D9BAD-E4DD-4EDC-87E0-C708ACA0C105}" dt="2022-10-09T15:28:50.986" v="500" actId="1076"/>
          <ac:picMkLst>
            <pc:docMk/>
            <pc:sldMk cId="1770936082" sldId="581"/>
            <ac:picMk id="4" creationId="{3BAECF7D-1047-DC4C-A7F0-D322C17DD8FE}"/>
          </ac:picMkLst>
        </pc:picChg>
        <pc:picChg chg="del">
          <ac:chgData name="IT19064932 Hameed M.S." userId="3d76a2f6-75c6-4402-8916-d849937538a5" providerId="ADAL" clId="{C62D9BAD-E4DD-4EDC-87E0-C708ACA0C105}" dt="2022-10-09T15:25:01.139" v="481" actId="478"/>
          <ac:picMkLst>
            <pc:docMk/>
            <pc:sldMk cId="1770936082" sldId="581"/>
            <ac:picMk id="6" creationId="{58CACF55-4700-D3E9-910E-6E12AD0A1674}"/>
          </ac:picMkLst>
        </pc:picChg>
        <pc:picChg chg="mod">
          <ac:chgData name="IT19064932 Hameed M.S." userId="3d76a2f6-75c6-4402-8916-d849937538a5" providerId="ADAL" clId="{C62D9BAD-E4DD-4EDC-87E0-C708ACA0C105}" dt="2022-10-09T15:28:57.566" v="501" actId="1076"/>
          <ac:picMkLst>
            <pc:docMk/>
            <pc:sldMk cId="1770936082" sldId="581"/>
            <ac:picMk id="10" creationId="{A4D858CA-A4C5-C17F-2711-2FE477AFD3AD}"/>
          </ac:picMkLst>
        </pc:picChg>
      </pc:sldChg>
      <pc:sldChg chg="add del">
        <pc:chgData name="IT19064932 Hameed M.S." userId="3d76a2f6-75c6-4402-8916-d849937538a5" providerId="ADAL" clId="{C62D9BAD-E4DD-4EDC-87E0-C708ACA0C105}" dt="2022-10-09T15:41:28.399" v="551"/>
        <pc:sldMkLst>
          <pc:docMk/>
          <pc:sldMk cId="3607416031" sldId="582"/>
        </pc:sldMkLst>
      </pc:sldChg>
    </pc:docChg>
  </pc:docChgLst>
  <pc:docChgLst>
    <pc:chgData name="Jayasinghe D.T. it19075754" userId="S::it19075754@my.sliit.lk::0928ed96-6b6e-4465-a8f5-ae4f5c0fc376" providerId="AD" clId="Web-{80EED3AC-5367-9D35-E924-9917C022A45B}"/>
    <pc:docChg chg="delSld modSld modSection">
      <pc:chgData name="Jayasinghe D.T. it19075754" userId="S::it19075754@my.sliit.lk::0928ed96-6b6e-4465-a8f5-ae4f5c0fc376" providerId="AD" clId="Web-{80EED3AC-5367-9D35-E924-9917C022A45B}" dt="2022-10-09T17:24:00.536" v="68"/>
      <pc:docMkLst>
        <pc:docMk/>
      </pc:docMkLst>
      <pc:sldChg chg="addSp modSp">
        <pc:chgData name="Jayasinghe D.T. it19075754" userId="S::it19075754@my.sliit.lk::0928ed96-6b6e-4465-a8f5-ae4f5c0fc376" providerId="AD" clId="Web-{80EED3AC-5367-9D35-E924-9917C022A45B}" dt="2022-10-09T17:22:16.439" v="55" actId="1076"/>
        <pc:sldMkLst>
          <pc:docMk/>
          <pc:sldMk cId="1340891514" sldId="338"/>
        </pc:sldMkLst>
        <pc:picChg chg="add mod">
          <ac:chgData name="Jayasinghe D.T. it19075754" userId="S::it19075754@my.sliit.lk::0928ed96-6b6e-4465-a8f5-ae4f5c0fc376" providerId="AD" clId="Web-{80EED3AC-5367-9D35-E924-9917C022A45B}" dt="2022-10-09T17:14:47.753" v="46" actId="1076"/>
          <ac:picMkLst>
            <pc:docMk/>
            <pc:sldMk cId="1340891514" sldId="338"/>
            <ac:picMk id="7" creationId="{B0B0F8B4-98CC-A709-2034-20C731BF5C7B}"/>
          </ac:picMkLst>
        </pc:picChg>
        <pc:picChg chg="add mod">
          <ac:chgData name="Jayasinghe D.T. it19075754" userId="S::it19075754@my.sliit.lk::0928ed96-6b6e-4465-a8f5-ae4f5c0fc376" providerId="AD" clId="Web-{80EED3AC-5367-9D35-E924-9917C022A45B}" dt="2022-10-09T17:22:16.439" v="55" actId="1076"/>
          <ac:picMkLst>
            <pc:docMk/>
            <pc:sldMk cId="1340891514" sldId="338"/>
            <ac:picMk id="8" creationId="{B26E494C-673F-4EF7-EADC-3A226C93E571}"/>
          </ac:picMkLst>
        </pc:picChg>
      </pc:sldChg>
      <pc:sldChg chg="modSp">
        <pc:chgData name="Jayasinghe D.T. it19075754" userId="S::it19075754@my.sliit.lk::0928ed96-6b6e-4465-a8f5-ae4f5c0fc376" providerId="AD" clId="Web-{80EED3AC-5367-9D35-E924-9917C022A45B}" dt="2022-10-09T17:00:59.068" v="40" actId="20577"/>
        <pc:sldMkLst>
          <pc:docMk/>
          <pc:sldMk cId="1860506983" sldId="347"/>
        </pc:sldMkLst>
        <pc:spChg chg="mod">
          <ac:chgData name="Jayasinghe D.T. it19075754" userId="S::it19075754@my.sliit.lk::0928ed96-6b6e-4465-a8f5-ae4f5c0fc376" providerId="AD" clId="Web-{80EED3AC-5367-9D35-E924-9917C022A45B}" dt="2022-10-09T16:58:54.189" v="39" actId="20577"/>
          <ac:spMkLst>
            <pc:docMk/>
            <pc:sldMk cId="1860506983" sldId="347"/>
            <ac:spMk id="2" creationId="{13785EEC-B2E4-DA34-8F17-1FB879507F7A}"/>
          </ac:spMkLst>
        </pc:spChg>
        <pc:spChg chg="mod">
          <ac:chgData name="Jayasinghe D.T. it19075754" userId="S::it19075754@my.sliit.lk::0928ed96-6b6e-4465-a8f5-ae4f5c0fc376" providerId="AD" clId="Web-{80EED3AC-5367-9D35-E924-9917C022A45B}" dt="2022-10-09T17:00:59.068" v="40" actId="20577"/>
          <ac:spMkLst>
            <pc:docMk/>
            <pc:sldMk cId="1860506983" sldId="347"/>
            <ac:spMk id="5" creationId="{C9E42182-DEE2-DB83-DC3A-1586FE1FAB59}"/>
          </ac:spMkLst>
        </pc:spChg>
        <pc:spChg chg="mod">
          <ac:chgData name="Jayasinghe D.T. it19075754" userId="S::it19075754@my.sliit.lk::0928ed96-6b6e-4465-a8f5-ae4f5c0fc376" providerId="AD" clId="Web-{80EED3AC-5367-9D35-E924-9917C022A45B}" dt="2022-10-09T16:58:49.689" v="36" actId="20577"/>
          <ac:spMkLst>
            <pc:docMk/>
            <pc:sldMk cId="1860506983" sldId="347"/>
            <ac:spMk id="9" creationId="{189014DC-38BC-DD98-CCCE-70510BC8B21E}"/>
          </ac:spMkLst>
        </pc:spChg>
        <pc:spChg chg="mod">
          <ac:chgData name="Jayasinghe D.T. it19075754" userId="S::it19075754@my.sliit.lk::0928ed96-6b6e-4465-a8f5-ae4f5c0fc376" providerId="AD" clId="Web-{80EED3AC-5367-9D35-E924-9917C022A45B}" dt="2022-10-09T16:58:28.392" v="34" actId="20577"/>
          <ac:spMkLst>
            <pc:docMk/>
            <pc:sldMk cId="1860506983" sldId="347"/>
            <ac:spMk id="10" creationId="{4D74EF17-D10F-82CC-B53B-21215B679775}"/>
          </ac:spMkLst>
        </pc:spChg>
      </pc:sldChg>
      <pc:sldChg chg="modSp">
        <pc:chgData name="Jayasinghe D.T. it19075754" userId="S::it19075754@my.sliit.lk::0928ed96-6b6e-4465-a8f5-ae4f5c0fc376" providerId="AD" clId="Web-{80EED3AC-5367-9D35-E924-9917C022A45B}" dt="2022-10-09T16:57:07.202" v="31" actId="20577"/>
        <pc:sldMkLst>
          <pc:docMk/>
          <pc:sldMk cId="3029699029" sldId="373"/>
        </pc:sldMkLst>
        <pc:spChg chg="mod">
          <ac:chgData name="Jayasinghe D.T. it19075754" userId="S::it19075754@my.sliit.lk::0928ed96-6b6e-4465-a8f5-ae4f5c0fc376" providerId="AD" clId="Web-{80EED3AC-5367-9D35-E924-9917C022A45B}" dt="2022-10-09T16:57:07.202" v="31" actId="20577"/>
          <ac:spMkLst>
            <pc:docMk/>
            <pc:sldMk cId="3029699029" sldId="373"/>
            <ac:spMk id="8" creationId="{55B5A120-B461-E325-A187-298624619EB1}"/>
          </ac:spMkLst>
        </pc:spChg>
      </pc:sldChg>
      <pc:sldChg chg="delSp modSp">
        <pc:chgData name="Jayasinghe D.T. it19075754" userId="S::it19075754@my.sliit.lk::0928ed96-6b6e-4465-a8f5-ae4f5c0fc376" providerId="AD" clId="Web-{80EED3AC-5367-9D35-E924-9917C022A45B}" dt="2022-10-09T16:26:30.267" v="10"/>
        <pc:sldMkLst>
          <pc:docMk/>
          <pc:sldMk cId="1096086955" sldId="378"/>
        </pc:sldMkLst>
        <pc:spChg chg="del">
          <ac:chgData name="Jayasinghe D.T. it19075754" userId="S::it19075754@my.sliit.lk::0928ed96-6b6e-4465-a8f5-ae4f5c0fc376" providerId="AD" clId="Web-{80EED3AC-5367-9D35-E924-9917C022A45B}" dt="2022-10-09T16:25:58.625" v="2"/>
          <ac:spMkLst>
            <pc:docMk/>
            <pc:sldMk cId="1096086955" sldId="378"/>
            <ac:spMk id="18" creationId="{A511E6FB-EA83-4940-9B28-B76FE47B024C}"/>
          </ac:spMkLst>
        </pc:spChg>
        <pc:picChg chg="del mod ord">
          <ac:chgData name="Jayasinghe D.T. it19075754" userId="S::it19075754@my.sliit.lk::0928ed96-6b6e-4465-a8f5-ae4f5c0fc376" providerId="AD" clId="Web-{80EED3AC-5367-9D35-E924-9917C022A45B}" dt="2022-10-09T16:26:30.267" v="10"/>
          <ac:picMkLst>
            <pc:docMk/>
            <pc:sldMk cId="1096086955" sldId="378"/>
            <ac:picMk id="3" creationId="{4117FC4B-EA8F-AA46-9AB4-7197308C5452}"/>
          </ac:picMkLst>
        </pc:picChg>
      </pc:sldChg>
      <pc:sldChg chg="modSp">
        <pc:chgData name="Jayasinghe D.T. it19075754" userId="S::it19075754@my.sliit.lk::0928ed96-6b6e-4465-a8f5-ae4f5c0fc376" providerId="AD" clId="Web-{80EED3AC-5367-9D35-E924-9917C022A45B}" dt="2022-10-09T17:01:19.178" v="41"/>
        <pc:sldMkLst>
          <pc:docMk/>
          <pc:sldMk cId="1826092455" sldId="409"/>
        </pc:sldMkLst>
        <pc:spChg chg="mod">
          <ac:chgData name="Jayasinghe D.T. it19075754" userId="S::it19075754@my.sliit.lk::0928ed96-6b6e-4465-a8f5-ae4f5c0fc376" providerId="AD" clId="Web-{80EED3AC-5367-9D35-E924-9917C022A45B}" dt="2022-10-09T16:49:31.281" v="15" actId="20577"/>
          <ac:spMkLst>
            <pc:docMk/>
            <pc:sldMk cId="1826092455" sldId="409"/>
            <ac:spMk id="2" creationId="{EEBE9825-31E3-AEE1-7E01-CFEDA2BA62A2}"/>
          </ac:spMkLst>
        </pc:spChg>
        <pc:spChg chg="mod">
          <ac:chgData name="Jayasinghe D.T. it19075754" userId="S::it19075754@my.sliit.lk::0928ed96-6b6e-4465-a8f5-ae4f5c0fc376" providerId="AD" clId="Web-{80EED3AC-5367-9D35-E924-9917C022A45B}" dt="2022-10-09T16:56:26.403" v="25" actId="1076"/>
          <ac:spMkLst>
            <pc:docMk/>
            <pc:sldMk cId="1826092455" sldId="409"/>
            <ac:spMk id="6" creationId="{06836713-1E48-3C07-8573-5D90C7DA1DA5}"/>
          </ac:spMkLst>
        </pc:spChg>
        <pc:spChg chg="mod">
          <ac:chgData name="Jayasinghe D.T. it19075754" userId="S::it19075754@my.sliit.lk::0928ed96-6b6e-4465-a8f5-ae4f5c0fc376" providerId="AD" clId="Web-{80EED3AC-5367-9D35-E924-9917C022A45B}" dt="2022-10-09T17:01:19.178" v="41"/>
          <ac:spMkLst>
            <pc:docMk/>
            <pc:sldMk cId="1826092455" sldId="409"/>
            <ac:spMk id="8" creationId="{6AAF71F0-7D46-394A-CC2D-FF620664105F}"/>
          </ac:spMkLst>
        </pc:spChg>
        <pc:spChg chg="mod">
          <ac:chgData name="Jayasinghe D.T. it19075754" userId="S::it19075754@my.sliit.lk::0928ed96-6b6e-4465-a8f5-ae4f5c0fc376" providerId="AD" clId="Web-{80EED3AC-5367-9D35-E924-9917C022A45B}" dt="2022-10-09T16:49:07.358" v="14" actId="20577"/>
          <ac:spMkLst>
            <pc:docMk/>
            <pc:sldMk cId="1826092455" sldId="409"/>
            <ac:spMk id="20" creationId="{2BD011DB-94BB-DA76-7D5E-3A36E7C2FD06}"/>
          </ac:spMkLst>
        </pc:spChg>
        <pc:spChg chg="mod">
          <ac:chgData name="Jayasinghe D.T. it19075754" userId="S::it19075754@my.sliit.lk::0928ed96-6b6e-4465-a8f5-ae4f5c0fc376" providerId="AD" clId="Web-{80EED3AC-5367-9D35-E924-9917C022A45B}" dt="2022-10-09T16:49:44.140" v="18" actId="20577"/>
          <ac:spMkLst>
            <pc:docMk/>
            <pc:sldMk cId="1826092455" sldId="409"/>
            <ac:spMk id="21" creationId="{9AD0890F-F737-18E0-2D75-2F22D2CB64FF}"/>
          </ac:spMkLst>
        </pc:spChg>
      </pc:sldChg>
      <pc:sldChg chg="delSp modSp">
        <pc:chgData name="Jayasinghe D.T. it19075754" userId="S::it19075754@my.sliit.lk::0928ed96-6b6e-4465-a8f5-ae4f5c0fc376" providerId="AD" clId="Web-{80EED3AC-5367-9D35-E924-9917C022A45B}" dt="2022-10-09T17:24:00.536" v="68"/>
        <pc:sldMkLst>
          <pc:docMk/>
          <pc:sldMk cId="408579396" sldId="453"/>
        </pc:sldMkLst>
        <pc:spChg chg="mod">
          <ac:chgData name="Jayasinghe D.T. it19075754" userId="S::it19075754@my.sliit.lk::0928ed96-6b6e-4465-a8f5-ae4f5c0fc376" providerId="AD" clId="Web-{80EED3AC-5367-9D35-E924-9917C022A45B}" dt="2022-10-09T17:24:00.536" v="68"/>
          <ac:spMkLst>
            <pc:docMk/>
            <pc:sldMk cId="408579396" sldId="453"/>
            <ac:spMk id="10" creationId="{8575A1C0-CC7A-7650-FB34-3C98547DF78A}"/>
          </ac:spMkLst>
        </pc:spChg>
        <pc:spChg chg="del">
          <ac:chgData name="Jayasinghe D.T. it19075754" userId="S::it19075754@my.sliit.lk::0928ed96-6b6e-4465-a8f5-ae4f5c0fc376" providerId="AD" clId="Web-{80EED3AC-5367-9D35-E924-9917C022A45B}" dt="2022-10-09T17:23:18.863" v="58"/>
          <ac:spMkLst>
            <pc:docMk/>
            <pc:sldMk cId="408579396" sldId="453"/>
            <ac:spMk id="96" creationId="{E1E6F5F4-8987-7FDD-8A68-6A8AD498E02B}"/>
          </ac:spMkLst>
        </pc:spChg>
        <pc:spChg chg="mod">
          <ac:chgData name="Jayasinghe D.T. it19075754" userId="S::it19075754@my.sliit.lk::0928ed96-6b6e-4465-a8f5-ae4f5c0fc376" providerId="AD" clId="Web-{80EED3AC-5367-9D35-E924-9917C022A45B}" dt="2022-10-09T17:23:39.301" v="66" actId="20577"/>
          <ac:spMkLst>
            <pc:docMk/>
            <pc:sldMk cId="408579396" sldId="453"/>
            <ac:spMk id="97" creationId="{3A755823-D474-3A1F-994D-A1C62A1C9E31}"/>
          </ac:spMkLst>
        </pc:spChg>
        <pc:spChg chg="mod">
          <ac:chgData name="Jayasinghe D.T. it19075754" userId="S::it19075754@my.sliit.lk::0928ed96-6b6e-4465-a8f5-ae4f5c0fc376" providerId="AD" clId="Web-{80EED3AC-5367-9D35-E924-9917C022A45B}" dt="2022-10-09T17:23:36.145" v="65" actId="20577"/>
          <ac:spMkLst>
            <pc:docMk/>
            <pc:sldMk cId="408579396" sldId="453"/>
            <ac:spMk id="98" creationId="{742F0C34-F455-F5D2-F98C-26B5D270D97C}"/>
          </ac:spMkLst>
        </pc:spChg>
        <pc:spChg chg="del">
          <ac:chgData name="Jayasinghe D.T. it19075754" userId="S::it19075754@my.sliit.lk::0928ed96-6b6e-4465-a8f5-ae4f5c0fc376" providerId="AD" clId="Web-{80EED3AC-5367-9D35-E924-9917C022A45B}" dt="2022-10-09T17:23:14.785" v="56"/>
          <ac:spMkLst>
            <pc:docMk/>
            <pc:sldMk cId="408579396" sldId="453"/>
            <ac:spMk id="99" creationId="{BC5A89C4-3977-6E4C-99BB-049D9318AC9F}"/>
          </ac:spMkLst>
        </pc:spChg>
        <pc:grpChg chg="mod">
          <ac:chgData name="Jayasinghe D.T. it19075754" userId="S::it19075754@my.sliit.lk::0928ed96-6b6e-4465-a8f5-ae4f5c0fc376" providerId="AD" clId="Web-{80EED3AC-5367-9D35-E924-9917C022A45B}" dt="2022-10-09T17:23:22.207" v="59" actId="1076"/>
          <ac:grpSpMkLst>
            <pc:docMk/>
            <pc:sldMk cId="408579396" sldId="453"/>
            <ac:grpSpMk id="14" creationId="{7C0BEF2D-BAFD-E529-74F2-D0609E4F27DD}"/>
          </ac:grpSpMkLst>
        </pc:grpChg>
        <pc:picChg chg="del">
          <ac:chgData name="Jayasinghe D.T. it19075754" userId="S::it19075754@my.sliit.lk::0928ed96-6b6e-4465-a8f5-ae4f5c0fc376" providerId="AD" clId="Web-{80EED3AC-5367-9D35-E924-9917C022A45B}" dt="2022-10-09T17:23:23.972" v="60"/>
          <ac:picMkLst>
            <pc:docMk/>
            <pc:sldMk cId="408579396" sldId="453"/>
            <ac:picMk id="16" creationId="{5954B8E2-F130-A408-C3A6-83278830AE15}"/>
          </ac:picMkLst>
        </pc:picChg>
        <pc:picChg chg="del">
          <ac:chgData name="Jayasinghe D.T. it19075754" userId="S::it19075754@my.sliit.lk::0928ed96-6b6e-4465-a8f5-ae4f5c0fc376" providerId="AD" clId="Web-{80EED3AC-5367-9D35-E924-9917C022A45B}" dt="2022-10-09T17:23:24.988" v="61"/>
          <ac:picMkLst>
            <pc:docMk/>
            <pc:sldMk cId="408579396" sldId="453"/>
            <ac:picMk id="18" creationId="{BF2DC683-B492-9508-7C90-A6A7113FF56A}"/>
          </ac:picMkLst>
        </pc:picChg>
        <pc:picChg chg="del">
          <ac:chgData name="Jayasinghe D.T. it19075754" userId="S::it19075754@my.sliit.lk::0928ed96-6b6e-4465-a8f5-ae4f5c0fc376" providerId="AD" clId="Web-{80EED3AC-5367-9D35-E924-9917C022A45B}" dt="2022-10-09T17:23:16.613" v="57"/>
          <ac:picMkLst>
            <pc:docMk/>
            <pc:sldMk cId="408579396" sldId="453"/>
            <ac:picMk id="20" creationId="{438D2404-5FC6-FCE2-1C37-520FB7DB1851}"/>
          </ac:picMkLst>
        </pc:picChg>
      </pc:sldChg>
      <pc:sldChg chg="del">
        <pc:chgData name="Jayasinghe D.T. it19075754" userId="S::it19075754@my.sliit.lk::0928ed96-6b6e-4465-a8f5-ae4f5c0fc376" providerId="AD" clId="Web-{80EED3AC-5367-9D35-E924-9917C022A45B}" dt="2022-10-09T17:01:55.586" v="43"/>
        <pc:sldMkLst>
          <pc:docMk/>
          <pc:sldMk cId="4183418640" sldId="568"/>
        </pc:sldMkLst>
      </pc:sldChg>
      <pc:sldChg chg="del">
        <pc:chgData name="Jayasinghe D.T. it19075754" userId="S::it19075754@my.sliit.lk::0928ed96-6b6e-4465-a8f5-ae4f5c0fc376" providerId="AD" clId="Web-{80EED3AC-5367-9D35-E924-9917C022A45B}" dt="2022-10-09T17:01:44.429" v="42"/>
        <pc:sldMkLst>
          <pc:docMk/>
          <pc:sldMk cId="1092245068" sldId="577"/>
        </pc:sldMkLst>
      </pc:sldChg>
      <pc:sldChg chg="modSp">
        <pc:chgData name="Jayasinghe D.T. it19075754" userId="S::it19075754@my.sliit.lk::0928ed96-6b6e-4465-a8f5-ae4f5c0fc376" providerId="AD" clId="Web-{80EED3AC-5367-9D35-E924-9917C022A45B}" dt="2022-10-09T16:30:38.009" v="11" actId="20577"/>
        <pc:sldMkLst>
          <pc:docMk/>
          <pc:sldMk cId="4292779644" sldId="580"/>
        </pc:sldMkLst>
        <pc:spChg chg="mod">
          <ac:chgData name="Jayasinghe D.T. it19075754" userId="S::it19075754@my.sliit.lk::0928ed96-6b6e-4465-a8f5-ae4f5c0fc376" providerId="AD" clId="Web-{80EED3AC-5367-9D35-E924-9917C022A45B}" dt="2022-10-09T16:30:38.009" v="11" actId="20577"/>
          <ac:spMkLst>
            <pc:docMk/>
            <pc:sldMk cId="4292779644" sldId="580"/>
            <ac:spMk id="58" creationId="{1CC48272-15BF-58F7-260F-ADDC633CD629}"/>
          </ac:spMkLst>
        </pc:spChg>
      </pc:sldChg>
      <pc:sldChg chg="delSp del">
        <pc:chgData name="Jayasinghe D.T. it19075754" userId="S::it19075754@my.sliit.lk::0928ed96-6b6e-4465-a8f5-ae4f5c0fc376" providerId="AD" clId="Web-{80EED3AC-5367-9D35-E924-9917C022A45B}" dt="2022-10-09T16:25:33.437" v="1"/>
        <pc:sldMkLst>
          <pc:docMk/>
          <pc:sldMk cId="1447631927" sldId="583"/>
        </pc:sldMkLst>
        <pc:picChg chg="del">
          <ac:chgData name="Jayasinghe D.T. it19075754" userId="S::it19075754@my.sliit.lk::0928ed96-6b6e-4465-a8f5-ae4f5c0fc376" providerId="AD" clId="Web-{80EED3AC-5367-9D35-E924-9917C022A45B}" dt="2022-10-09T16:25:28.327" v="0"/>
          <ac:picMkLst>
            <pc:docMk/>
            <pc:sldMk cId="1447631927" sldId="583"/>
            <ac:picMk id="5" creationId="{D6DAD714-5093-CB1A-906F-A6C076F2FBE3}"/>
          </ac:picMkLst>
        </pc:picChg>
      </pc:sldChg>
    </pc:docChg>
  </pc:docChgLst>
  <pc:docChgLst>
    <pc:chgData name="Dissanayake D.M.I.M it19069432" userId="e5e4e950-1014-4016-ae68-e931db1efc7b" providerId="ADAL" clId="{9975A6BB-8BA8-48CC-B6FA-40EA191BAEF8}"/>
    <pc:docChg chg="custSel delSld modSld modSection">
      <pc:chgData name="Dissanayake D.M.I.M it19069432" userId="e5e4e950-1014-4016-ae68-e931db1efc7b" providerId="ADAL" clId="{9975A6BB-8BA8-48CC-B6FA-40EA191BAEF8}" dt="2022-10-09T16:22:10.732" v="43" actId="14861"/>
      <pc:docMkLst>
        <pc:docMk/>
      </pc:docMkLst>
      <pc:sldChg chg="modSp mod">
        <pc:chgData name="Dissanayake D.M.I.M it19069432" userId="e5e4e950-1014-4016-ae68-e931db1efc7b" providerId="ADAL" clId="{9975A6BB-8BA8-48CC-B6FA-40EA191BAEF8}" dt="2022-10-09T08:53:46.460" v="5" actId="27636"/>
        <pc:sldMkLst>
          <pc:docMk/>
          <pc:sldMk cId="679630854" sldId="348"/>
        </pc:sldMkLst>
        <pc:spChg chg="mod">
          <ac:chgData name="Dissanayake D.M.I.M it19069432" userId="e5e4e950-1014-4016-ae68-e931db1efc7b" providerId="ADAL" clId="{9975A6BB-8BA8-48CC-B6FA-40EA191BAEF8}" dt="2022-10-09T08:53:46.460" v="5" actId="27636"/>
          <ac:spMkLst>
            <pc:docMk/>
            <pc:sldMk cId="679630854" sldId="348"/>
            <ac:spMk id="5" creationId="{614B3B4A-41E3-4B99-A856-54ACF5CCFFEF}"/>
          </ac:spMkLst>
        </pc:spChg>
      </pc:sldChg>
      <pc:sldChg chg="modSp mod">
        <pc:chgData name="Dissanayake D.M.I.M it19069432" userId="e5e4e950-1014-4016-ae68-e931db1efc7b" providerId="ADAL" clId="{9975A6BB-8BA8-48CC-B6FA-40EA191BAEF8}" dt="2022-10-09T08:51:19.735" v="1" actId="27636"/>
        <pc:sldMkLst>
          <pc:docMk/>
          <pc:sldMk cId="2805459975" sldId="354"/>
        </pc:sldMkLst>
        <pc:spChg chg="mod">
          <ac:chgData name="Dissanayake D.M.I.M it19069432" userId="e5e4e950-1014-4016-ae68-e931db1efc7b" providerId="ADAL" clId="{9975A6BB-8BA8-48CC-B6FA-40EA191BAEF8}" dt="2022-10-09T08:51:19.735" v="1" actId="27636"/>
          <ac:spMkLst>
            <pc:docMk/>
            <pc:sldMk cId="2805459975" sldId="354"/>
            <ac:spMk id="3" creationId="{7EBE3555-8168-4DEE-B3B9-3186A75E168A}"/>
          </ac:spMkLst>
        </pc:spChg>
      </pc:sldChg>
      <pc:sldChg chg="del">
        <pc:chgData name="Dissanayake D.M.I.M it19069432" userId="e5e4e950-1014-4016-ae68-e931db1efc7b" providerId="ADAL" clId="{9975A6BB-8BA8-48CC-B6FA-40EA191BAEF8}" dt="2022-10-09T15:15:07.747" v="41" actId="47"/>
        <pc:sldMkLst>
          <pc:docMk/>
          <pc:sldMk cId="1073087918" sldId="355"/>
        </pc:sldMkLst>
      </pc:sldChg>
      <pc:sldChg chg="modSp mod">
        <pc:chgData name="Dissanayake D.M.I.M it19069432" userId="e5e4e950-1014-4016-ae68-e931db1efc7b" providerId="ADAL" clId="{9975A6BB-8BA8-48CC-B6FA-40EA191BAEF8}" dt="2022-10-09T15:14:57.050" v="40" actId="14861"/>
        <pc:sldMkLst>
          <pc:docMk/>
          <pc:sldMk cId="3561664489" sldId="371"/>
        </pc:sldMkLst>
        <pc:spChg chg="mod">
          <ac:chgData name="Dissanayake D.M.I.M it19069432" userId="e5e4e950-1014-4016-ae68-e931db1efc7b" providerId="ADAL" clId="{9975A6BB-8BA8-48CC-B6FA-40EA191BAEF8}" dt="2022-10-09T15:14:57.050" v="40" actId="14861"/>
          <ac:spMkLst>
            <pc:docMk/>
            <pc:sldMk cId="3561664489" sldId="371"/>
            <ac:spMk id="2" creationId="{CC5815D3-6FBA-6C88-ACEC-B5DE396DDB02}"/>
          </ac:spMkLst>
        </pc:spChg>
      </pc:sldChg>
      <pc:sldChg chg="modSp mod">
        <pc:chgData name="Dissanayake D.M.I.M it19069432" userId="e5e4e950-1014-4016-ae68-e931db1efc7b" providerId="ADAL" clId="{9975A6BB-8BA8-48CC-B6FA-40EA191BAEF8}" dt="2022-10-09T16:22:10.732" v="43" actId="14861"/>
        <pc:sldMkLst>
          <pc:docMk/>
          <pc:sldMk cId="3029699029" sldId="373"/>
        </pc:sldMkLst>
        <pc:spChg chg="mod">
          <ac:chgData name="Dissanayake D.M.I.M it19069432" userId="e5e4e950-1014-4016-ae68-e931db1efc7b" providerId="ADAL" clId="{9975A6BB-8BA8-48CC-B6FA-40EA191BAEF8}" dt="2022-10-09T16:22:10.732" v="43" actId="14861"/>
          <ac:spMkLst>
            <pc:docMk/>
            <pc:sldMk cId="3029699029" sldId="373"/>
            <ac:spMk id="2" creationId="{0EF20C89-67D9-2ED0-F05A-266536BB7030}"/>
          </ac:spMkLst>
        </pc:spChg>
      </pc:sldChg>
      <pc:sldChg chg="modSp mod">
        <pc:chgData name="Dissanayake D.M.I.M it19069432" userId="e5e4e950-1014-4016-ae68-e931db1efc7b" providerId="ADAL" clId="{9975A6BB-8BA8-48CC-B6FA-40EA191BAEF8}" dt="2022-10-09T15:13:28.801" v="35" actId="20577"/>
        <pc:sldMkLst>
          <pc:docMk/>
          <pc:sldMk cId="2884598175" sldId="422"/>
        </pc:sldMkLst>
        <pc:spChg chg="mod">
          <ac:chgData name="Dissanayake D.M.I.M it19069432" userId="e5e4e950-1014-4016-ae68-e931db1efc7b" providerId="ADAL" clId="{9975A6BB-8BA8-48CC-B6FA-40EA191BAEF8}" dt="2022-10-09T15:11:18.137" v="28" actId="20577"/>
          <ac:spMkLst>
            <pc:docMk/>
            <pc:sldMk cId="2884598175" sldId="422"/>
            <ac:spMk id="12" creationId="{B63B1F1A-8E3E-AFC3-0248-BE01C0852CF1}"/>
          </ac:spMkLst>
        </pc:spChg>
        <pc:spChg chg="mod">
          <ac:chgData name="Dissanayake D.M.I.M it19069432" userId="e5e4e950-1014-4016-ae68-e931db1efc7b" providerId="ADAL" clId="{9975A6BB-8BA8-48CC-B6FA-40EA191BAEF8}" dt="2022-10-09T15:10:01.213" v="12" actId="20577"/>
          <ac:spMkLst>
            <pc:docMk/>
            <pc:sldMk cId="2884598175" sldId="422"/>
            <ac:spMk id="14" creationId="{474442E1-3284-AD33-A1ED-F0264A177B3E}"/>
          </ac:spMkLst>
        </pc:spChg>
        <pc:spChg chg="mod">
          <ac:chgData name="Dissanayake D.M.I.M it19069432" userId="e5e4e950-1014-4016-ae68-e931db1efc7b" providerId="ADAL" clId="{9975A6BB-8BA8-48CC-B6FA-40EA191BAEF8}" dt="2022-10-09T15:10:39.524" v="19" actId="20577"/>
          <ac:spMkLst>
            <pc:docMk/>
            <pc:sldMk cId="2884598175" sldId="422"/>
            <ac:spMk id="15" creationId="{56B5B0F7-9519-3C02-58B8-60E4C00A68B9}"/>
          </ac:spMkLst>
        </pc:spChg>
        <pc:spChg chg="mod">
          <ac:chgData name="Dissanayake D.M.I.M it19069432" userId="e5e4e950-1014-4016-ae68-e931db1efc7b" providerId="ADAL" clId="{9975A6BB-8BA8-48CC-B6FA-40EA191BAEF8}" dt="2022-10-09T15:10:45.212" v="22" actId="20577"/>
          <ac:spMkLst>
            <pc:docMk/>
            <pc:sldMk cId="2884598175" sldId="422"/>
            <ac:spMk id="16" creationId="{761A47AA-C9C0-A6AD-0370-96F603D2A5C0}"/>
          </ac:spMkLst>
        </pc:spChg>
        <pc:spChg chg="mod">
          <ac:chgData name="Dissanayake D.M.I.M it19069432" userId="e5e4e950-1014-4016-ae68-e931db1efc7b" providerId="ADAL" clId="{9975A6BB-8BA8-48CC-B6FA-40EA191BAEF8}" dt="2022-10-09T15:13:28.801" v="35" actId="20577"/>
          <ac:spMkLst>
            <pc:docMk/>
            <pc:sldMk cId="2884598175" sldId="422"/>
            <ac:spMk id="18" creationId="{04409A55-E42C-D439-CA79-5DE6BC3C5415}"/>
          </ac:spMkLst>
        </pc:spChg>
      </pc:sldChg>
      <pc:sldChg chg="del">
        <pc:chgData name="Dissanayake D.M.I.M it19069432" userId="e5e4e950-1014-4016-ae68-e931db1efc7b" providerId="ADAL" clId="{9975A6BB-8BA8-48CC-B6FA-40EA191BAEF8}" dt="2022-10-09T15:09:29.032" v="8" actId="47"/>
        <pc:sldMkLst>
          <pc:docMk/>
          <pc:sldMk cId="3472263090" sldId="479"/>
        </pc:sldMkLst>
      </pc:sldChg>
      <pc:sldChg chg="del">
        <pc:chgData name="Dissanayake D.M.I.M it19069432" userId="e5e4e950-1014-4016-ae68-e931db1efc7b" providerId="ADAL" clId="{9975A6BB-8BA8-48CC-B6FA-40EA191BAEF8}" dt="2022-10-09T15:07:13.236" v="7" actId="47"/>
        <pc:sldMkLst>
          <pc:docMk/>
          <pc:sldMk cId="2784174177" sldId="494"/>
        </pc:sldMkLst>
      </pc:sldChg>
      <pc:sldChg chg="del">
        <pc:chgData name="Dissanayake D.M.I.M it19069432" userId="e5e4e950-1014-4016-ae68-e931db1efc7b" providerId="ADAL" clId="{9975A6BB-8BA8-48CC-B6FA-40EA191BAEF8}" dt="2022-10-09T15:09:31.300" v="9" actId="47"/>
        <pc:sldMkLst>
          <pc:docMk/>
          <pc:sldMk cId="2862565266" sldId="517"/>
        </pc:sldMkLst>
      </pc:sldChg>
      <pc:sldChg chg="del">
        <pc:chgData name="Dissanayake D.M.I.M it19069432" userId="e5e4e950-1014-4016-ae68-e931db1efc7b" providerId="ADAL" clId="{9975A6BB-8BA8-48CC-B6FA-40EA191BAEF8}" dt="2022-10-09T15:07:10.729" v="6" actId="47"/>
        <pc:sldMkLst>
          <pc:docMk/>
          <pc:sldMk cId="1651851630" sldId="518"/>
        </pc:sldMkLst>
      </pc:sldChg>
      <pc:sldChg chg="modSp mod">
        <pc:chgData name="Dissanayake D.M.I.M it19069432" userId="e5e4e950-1014-4016-ae68-e931db1efc7b" providerId="ADAL" clId="{9975A6BB-8BA8-48CC-B6FA-40EA191BAEF8}" dt="2022-10-09T08:51:19.692" v="0" actId="27636"/>
        <pc:sldMkLst>
          <pc:docMk/>
          <pc:sldMk cId="307128056" sldId="519"/>
        </pc:sldMkLst>
        <pc:spChg chg="mod">
          <ac:chgData name="Dissanayake D.M.I.M it19069432" userId="e5e4e950-1014-4016-ae68-e931db1efc7b" providerId="ADAL" clId="{9975A6BB-8BA8-48CC-B6FA-40EA191BAEF8}" dt="2022-10-09T08:51:19.692" v="0" actId="27636"/>
          <ac:spMkLst>
            <pc:docMk/>
            <pc:sldMk cId="307128056" sldId="519"/>
            <ac:spMk id="6" creationId="{7B894FF2-C50D-EFBD-102B-323DB2783999}"/>
          </ac:spMkLst>
        </pc:spChg>
      </pc:sldChg>
      <pc:sldChg chg="modSp mod">
        <pc:chgData name="Dissanayake D.M.I.M it19069432" userId="e5e4e950-1014-4016-ae68-e931db1efc7b" providerId="ADAL" clId="{9975A6BB-8BA8-48CC-B6FA-40EA191BAEF8}" dt="2022-10-09T08:51:19.753" v="2" actId="27636"/>
        <pc:sldMkLst>
          <pc:docMk/>
          <pc:sldMk cId="2275050616" sldId="523"/>
        </pc:sldMkLst>
        <pc:spChg chg="mod">
          <ac:chgData name="Dissanayake D.M.I.M it19069432" userId="e5e4e950-1014-4016-ae68-e931db1efc7b" providerId="ADAL" clId="{9975A6BB-8BA8-48CC-B6FA-40EA191BAEF8}" dt="2022-10-09T08:51:19.753" v="2" actId="27636"/>
          <ac:spMkLst>
            <pc:docMk/>
            <pc:sldMk cId="2275050616" sldId="523"/>
            <ac:spMk id="5" creationId="{3A7DB6E1-2ECE-47DD-B044-07AF8AA80AB1}"/>
          </ac:spMkLst>
        </pc:spChg>
      </pc:sldChg>
      <pc:sldChg chg="modSp mod">
        <pc:chgData name="Dissanayake D.M.I.M it19069432" userId="e5e4e950-1014-4016-ae68-e931db1efc7b" providerId="ADAL" clId="{9975A6BB-8BA8-48CC-B6FA-40EA191BAEF8}" dt="2022-10-09T15:14:26.427" v="38" actId="113"/>
        <pc:sldMkLst>
          <pc:docMk/>
          <pc:sldMk cId="3227033894" sldId="530"/>
        </pc:sldMkLst>
        <pc:spChg chg="mod">
          <ac:chgData name="Dissanayake D.M.I.M it19069432" userId="e5e4e950-1014-4016-ae68-e931db1efc7b" providerId="ADAL" clId="{9975A6BB-8BA8-48CC-B6FA-40EA191BAEF8}" dt="2022-10-09T15:14:26.427" v="38" actId="113"/>
          <ac:spMkLst>
            <pc:docMk/>
            <pc:sldMk cId="3227033894" sldId="530"/>
            <ac:spMk id="26" creationId="{0F1F4A74-8BD4-CA8F-C379-17746A016C0A}"/>
          </ac:spMkLst>
        </pc:spChg>
        <pc:spChg chg="mod">
          <ac:chgData name="Dissanayake D.M.I.M it19069432" userId="e5e4e950-1014-4016-ae68-e931db1efc7b" providerId="ADAL" clId="{9975A6BB-8BA8-48CC-B6FA-40EA191BAEF8}" dt="2022-10-09T15:14:26.427" v="38" actId="113"/>
          <ac:spMkLst>
            <pc:docMk/>
            <pc:sldMk cId="3227033894" sldId="530"/>
            <ac:spMk id="37" creationId="{154CDAB7-2879-78DD-130C-ED086D6EC347}"/>
          </ac:spMkLst>
        </pc:spChg>
        <pc:spChg chg="mod">
          <ac:chgData name="Dissanayake D.M.I.M it19069432" userId="e5e4e950-1014-4016-ae68-e931db1efc7b" providerId="ADAL" clId="{9975A6BB-8BA8-48CC-B6FA-40EA191BAEF8}" dt="2022-10-09T15:14:26.427" v="38" actId="113"/>
          <ac:spMkLst>
            <pc:docMk/>
            <pc:sldMk cId="3227033894" sldId="530"/>
            <ac:spMk id="38" creationId="{21076D49-AA52-29F5-688A-B69B60BA64FA}"/>
          </ac:spMkLst>
        </pc:spChg>
        <pc:spChg chg="mod">
          <ac:chgData name="Dissanayake D.M.I.M it19069432" userId="e5e4e950-1014-4016-ae68-e931db1efc7b" providerId="ADAL" clId="{9975A6BB-8BA8-48CC-B6FA-40EA191BAEF8}" dt="2022-10-09T15:14:26.427" v="38" actId="113"/>
          <ac:spMkLst>
            <pc:docMk/>
            <pc:sldMk cId="3227033894" sldId="530"/>
            <ac:spMk id="42" creationId="{A09160B8-FF6B-6866-F944-38D3BB4F4B5D}"/>
          </ac:spMkLst>
        </pc:spChg>
        <pc:spChg chg="mod">
          <ac:chgData name="Dissanayake D.M.I.M it19069432" userId="e5e4e950-1014-4016-ae68-e931db1efc7b" providerId="ADAL" clId="{9975A6BB-8BA8-48CC-B6FA-40EA191BAEF8}" dt="2022-10-09T15:14:26.427" v="38" actId="113"/>
          <ac:spMkLst>
            <pc:docMk/>
            <pc:sldMk cId="3227033894" sldId="530"/>
            <ac:spMk id="52" creationId="{1F04CAA4-C467-EB64-3E68-BC6A56D05DFE}"/>
          </ac:spMkLst>
        </pc:spChg>
        <pc:spChg chg="mod">
          <ac:chgData name="Dissanayake D.M.I.M it19069432" userId="e5e4e950-1014-4016-ae68-e931db1efc7b" providerId="ADAL" clId="{9975A6BB-8BA8-48CC-B6FA-40EA191BAEF8}" dt="2022-10-09T15:14:26.427" v="38" actId="113"/>
          <ac:spMkLst>
            <pc:docMk/>
            <pc:sldMk cId="3227033894" sldId="530"/>
            <ac:spMk id="54" creationId="{564CF5CF-39A4-1D7D-281E-04672FAEA158}"/>
          </ac:spMkLst>
        </pc:spChg>
        <pc:spChg chg="mod">
          <ac:chgData name="Dissanayake D.M.I.M it19069432" userId="e5e4e950-1014-4016-ae68-e931db1efc7b" providerId="ADAL" clId="{9975A6BB-8BA8-48CC-B6FA-40EA191BAEF8}" dt="2022-10-09T15:14:26.427" v="38" actId="113"/>
          <ac:spMkLst>
            <pc:docMk/>
            <pc:sldMk cId="3227033894" sldId="530"/>
            <ac:spMk id="65" creationId="{7F2F2A45-90A0-3A52-07D1-3BA1282D445E}"/>
          </ac:spMkLst>
        </pc:spChg>
        <pc:spChg chg="mod">
          <ac:chgData name="Dissanayake D.M.I.M it19069432" userId="e5e4e950-1014-4016-ae68-e931db1efc7b" providerId="ADAL" clId="{9975A6BB-8BA8-48CC-B6FA-40EA191BAEF8}" dt="2022-10-09T15:14:26.427" v="38" actId="113"/>
          <ac:spMkLst>
            <pc:docMk/>
            <pc:sldMk cId="3227033894" sldId="530"/>
            <ac:spMk id="72" creationId="{F87B1599-6B5D-9FDA-C67D-A599DFC30436}"/>
          </ac:spMkLst>
        </pc:spChg>
        <pc:cxnChg chg="mod">
          <ac:chgData name="Dissanayake D.M.I.M it19069432" userId="e5e4e950-1014-4016-ae68-e931db1efc7b" providerId="ADAL" clId="{9975A6BB-8BA8-48CC-B6FA-40EA191BAEF8}" dt="2022-10-09T15:14:26.427" v="38" actId="113"/>
          <ac:cxnSpMkLst>
            <pc:docMk/>
            <pc:sldMk cId="3227033894" sldId="530"/>
            <ac:cxnSpMk id="74" creationId="{9687FB4C-A5AA-34FD-9B16-E00C1C0DF895}"/>
          </ac:cxnSpMkLst>
        </pc:cxnChg>
        <pc:cxnChg chg="mod">
          <ac:chgData name="Dissanayake D.M.I.M it19069432" userId="e5e4e950-1014-4016-ae68-e931db1efc7b" providerId="ADAL" clId="{9975A6BB-8BA8-48CC-B6FA-40EA191BAEF8}" dt="2022-10-09T15:14:26.427" v="38" actId="113"/>
          <ac:cxnSpMkLst>
            <pc:docMk/>
            <pc:sldMk cId="3227033894" sldId="530"/>
            <ac:cxnSpMk id="112" creationId="{15918AD0-1CBA-FD48-C312-5927574B6B01}"/>
          </ac:cxnSpMkLst>
        </pc:cxnChg>
      </pc:sldChg>
      <pc:sldChg chg="modSp mod">
        <pc:chgData name="Dissanayake D.M.I.M it19069432" userId="e5e4e950-1014-4016-ae68-e931db1efc7b" providerId="ADAL" clId="{9975A6BB-8BA8-48CC-B6FA-40EA191BAEF8}" dt="2022-10-09T08:51:19.765" v="3" actId="27636"/>
        <pc:sldMkLst>
          <pc:docMk/>
          <pc:sldMk cId="511185869" sldId="548"/>
        </pc:sldMkLst>
        <pc:spChg chg="mod">
          <ac:chgData name="Dissanayake D.M.I.M it19069432" userId="e5e4e950-1014-4016-ae68-e931db1efc7b" providerId="ADAL" clId="{9975A6BB-8BA8-48CC-B6FA-40EA191BAEF8}" dt="2022-10-09T08:51:19.765" v="3" actId="27636"/>
          <ac:spMkLst>
            <pc:docMk/>
            <pc:sldMk cId="511185869" sldId="548"/>
            <ac:spMk id="8" creationId="{9CE130F0-D0FB-2597-ADEA-A14735E60091}"/>
          </ac:spMkLst>
        </pc:spChg>
      </pc:sldChg>
    </pc:docChg>
  </pc:docChgLst>
  <pc:docChgLst>
    <pc:chgData name="Jayasinghe D.T. it19075754" userId="0928ed96-6b6e-4465-a8f5-ae4f5c0fc376" providerId="ADAL" clId="{1C76739E-992A-4E41-8E31-8B41E0454A29}"/>
    <pc:docChg chg="undo custSel addSld delSld modSld modMainMaster addSection delSection modSection">
      <pc:chgData name="Jayasinghe D.T. it19075754" userId="0928ed96-6b6e-4465-a8f5-ae4f5c0fc376" providerId="ADAL" clId="{1C76739E-992A-4E41-8E31-8B41E0454A29}" dt="2022-10-09T18:12:30.867" v="2524" actId="1076"/>
      <pc:docMkLst>
        <pc:docMk/>
      </pc:docMkLst>
      <pc:sldChg chg="modSp mod">
        <pc:chgData name="Jayasinghe D.T. it19075754" userId="0928ed96-6b6e-4465-a8f5-ae4f5c0fc376" providerId="ADAL" clId="{1C76739E-992A-4E41-8E31-8B41E0454A29}" dt="2022-10-09T07:33:13.806" v="419" actId="1076"/>
        <pc:sldMkLst>
          <pc:docMk/>
          <pc:sldMk cId="0" sldId="261"/>
        </pc:sldMkLst>
        <pc:spChg chg="mod">
          <ac:chgData name="Jayasinghe D.T. it19075754" userId="0928ed96-6b6e-4465-a8f5-ae4f5c0fc376" providerId="ADAL" clId="{1C76739E-992A-4E41-8E31-8B41E0454A29}" dt="2022-10-09T07:33:13.806" v="419" actId="1076"/>
          <ac:spMkLst>
            <pc:docMk/>
            <pc:sldMk cId="0" sldId="261"/>
            <ac:spMk id="39" creationId="{5AD61DF1-E801-2A74-E7B3-A8A984D2D6FC}"/>
          </ac:spMkLst>
        </pc:spChg>
      </pc:sldChg>
      <pc:sldChg chg="addSp delSp modSp">
        <pc:chgData name="Jayasinghe D.T. it19075754" userId="0928ed96-6b6e-4465-a8f5-ae4f5c0fc376" providerId="ADAL" clId="{1C76739E-992A-4E41-8E31-8B41E0454A29}" dt="2022-10-09T06:58:43.084" v="76"/>
        <pc:sldMkLst>
          <pc:docMk/>
          <pc:sldMk cId="2293460642" sldId="265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293460642" sldId="265"/>
            <ac:spMk id="2" creationId="{F65EB5F3-CCC7-8F88-6C01-B3F6B268DD12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293460642" sldId="265"/>
            <ac:spMk id="3" creationId="{B2237E86-2059-9041-6921-F2DE77EE1E03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2293460642" sldId="265"/>
            <ac:spMk id="4" creationId="{FAC46FDE-D5DA-3899-6B00-E7B20A8E6DAF}"/>
          </ac:spMkLst>
        </pc:spChg>
      </pc:sldChg>
      <pc:sldChg chg="modSp mod">
        <pc:chgData name="Jayasinghe D.T. it19075754" userId="0928ed96-6b6e-4465-a8f5-ae4f5c0fc376" providerId="ADAL" clId="{1C76739E-992A-4E41-8E31-8B41E0454A29}" dt="2022-10-09T06:57:54.359" v="74" actId="207"/>
        <pc:sldMkLst>
          <pc:docMk/>
          <pc:sldMk cId="1295366922" sldId="307"/>
        </pc:sldMkLst>
        <pc:spChg chg="mod">
          <ac:chgData name="Jayasinghe D.T. it19075754" userId="0928ed96-6b6e-4465-a8f5-ae4f5c0fc376" providerId="ADAL" clId="{1C76739E-992A-4E41-8E31-8B41E0454A29}" dt="2022-10-09T06:57:54.359" v="74" actId="207"/>
          <ac:spMkLst>
            <pc:docMk/>
            <pc:sldMk cId="1295366922" sldId="307"/>
            <ac:spMk id="55" creationId="{5A251B69-A0CF-8C2B-0AFD-70B397867B65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7:36:08.501" v="2281" actId="1076"/>
        <pc:sldMkLst>
          <pc:docMk/>
          <pc:sldMk cId="1340891514" sldId="338"/>
        </pc:sldMkLst>
        <pc:spChg chg="mod">
          <ac:chgData name="Jayasinghe D.T. it19075754" userId="0928ed96-6b6e-4465-a8f5-ae4f5c0fc376" providerId="ADAL" clId="{1C76739E-992A-4E41-8E31-8B41E0454A29}" dt="2022-10-09T09:16:53.086" v="629" actId="2711"/>
          <ac:spMkLst>
            <pc:docMk/>
            <pc:sldMk cId="1340891514" sldId="338"/>
            <ac:spMk id="2" creationId="{400FFCB7-EC63-495B-9ED3-9E3A0892BB67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340891514" sldId="338"/>
            <ac:spMk id="3" creationId="{FFC5C66A-7111-CBB9-BCED-FFCFD40351A8}"/>
          </ac:spMkLst>
        </pc:spChg>
        <pc:spChg chg="mod">
          <ac:chgData name="Jayasinghe D.T. it19075754" userId="0928ed96-6b6e-4465-a8f5-ae4f5c0fc376" providerId="ADAL" clId="{1C76739E-992A-4E41-8E31-8B41E0454A29}" dt="2022-10-09T10:12:53.968" v="1089" actId="14100"/>
          <ac:spMkLst>
            <pc:docMk/>
            <pc:sldMk cId="1340891514" sldId="338"/>
            <ac:spMk id="4" creationId="{AFE2880C-5800-4BF9-80CA-1E5F7B31A5A6}"/>
          </ac:spMkLst>
        </pc:spChg>
        <pc:spChg chg="mod">
          <ac:chgData name="Jayasinghe D.T. it19075754" userId="0928ed96-6b6e-4465-a8f5-ae4f5c0fc376" providerId="ADAL" clId="{1C76739E-992A-4E41-8E31-8B41E0454A29}" dt="2022-10-09T10:12:53.968" v="1089" actId="14100"/>
          <ac:spMkLst>
            <pc:docMk/>
            <pc:sldMk cId="1340891514" sldId="338"/>
            <ac:spMk id="5" creationId="{2703E45C-831C-4C69-85C3-16FF9C97B4A0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340891514" sldId="338"/>
            <ac:spMk id="6" creationId="{3E6C1BDD-9D78-DDB5-2246-B80458C3651C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1340891514" sldId="338"/>
            <ac:spMk id="14" creationId="{9839F0AA-C6CE-99CB-557E-FD9D19A5DC9C}"/>
          </ac:spMkLst>
        </pc:spChg>
        <pc:picChg chg="mod">
          <ac:chgData name="Jayasinghe D.T. it19075754" userId="0928ed96-6b6e-4465-a8f5-ae4f5c0fc376" providerId="ADAL" clId="{1C76739E-992A-4E41-8E31-8B41E0454A29}" dt="2022-10-09T17:36:08.501" v="2281" actId="1076"/>
          <ac:picMkLst>
            <pc:docMk/>
            <pc:sldMk cId="1340891514" sldId="338"/>
            <ac:picMk id="7" creationId="{B0B0F8B4-98CC-A709-2034-20C731BF5C7B}"/>
          </ac:picMkLst>
        </pc:picChg>
        <pc:picChg chg="mod">
          <ac:chgData name="Jayasinghe D.T. it19075754" userId="0928ed96-6b6e-4465-a8f5-ae4f5c0fc376" providerId="ADAL" clId="{1C76739E-992A-4E41-8E31-8B41E0454A29}" dt="2022-10-09T17:35:53.299" v="2275" actId="1076"/>
          <ac:picMkLst>
            <pc:docMk/>
            <pc:sldMk cId="1340891514" sldId="338"/>
            <ac:picMk id="8" creationId="{B26E494C-673F-4EF7-EADC-3A226C93E571}"/>
          </ac:picMkLst>
        </pc:picChg>
        <pc:picChg chg="add del mod">
          <ac:chgData name="Jayasinghe D.T. it19075754" userId="0928ed96-6b6e-4465-a8f5-ae4f5c0fc376" providerId="ADAL" clId="{1C76739E-992A-4E41-8E31-8B41E0454A29}" dt="2022-10-09T17:35:47.674" v="2272" actId="1076"/>
          <ac:picMkLst>
            <pc:docMk/>
            <pc:sldMk cId="1340891514" sldId="338"/>
            <ac:picMk id="2050" creationId="{8FCD60EA-DBFC-B737-210F-C3B8A25151F6}"/>
          </ac:picMkLst>
        </pc:picChg>
        <pc:picChg chg="add del mod">
          <ac:chgData name="Jayasinghe D.T. it19075754" userId="0928ed96-6b6e-4465-a8f5-ae4f5c0fc376" providerId="ADAL" clId="{1C76739E-992A-4E41-8E31-8B41E0454A29}" dt="2022-10-09T17:36:01.731" v="2278" actId="1076"/>
          <ac:picMkLst>
            <pc:docMk/>
            <pc:sldMk cId="1340891514" sldId="338"/>
            <ac:picMk id="2052" creationId="{0784DDCA-FF90-363D-DDFE-2D21B5A9671B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18:11:43.997" v="2512" actId="207"/>
        <pc:sldMkLst>
          <pc:docMk/>
          <pc:sldMk cId="1860506983" sldId="347"/>
        </pc:sldMkLst>
        <pc:spChg chg="mod">
          <ac:chgData name="Jayasinghe D.T. it19075754" userId="0928ed96-6b6e-4465-a8f5-ae4f5c0fc376" providerId="ADAL" clId="{1C76739E-992A-4E41-8E31-8B41E0454A29}" dt="2022-10-09T09:22:51.905" v="668" actId="2711"/>
          <ac:spMkLst>
            <pc:docMk/>
            <pc:sldMk cId="1860506983" sldId="347"/>
            <ac:spMk id="2" creationId="{13785EEC-B2E4-DA34-8F17-1FB879507F7A}"/>
          </ac:spMkLst>
        </pc:spChg>
        <pc:spChg chg="del mod">
          <ac:chgData name="Jayasinghe D.T. it19075754" userId="0928ed96-6b6e-4465-a8f5-ae4f5c0fc376" providerId="ADAL" clId="{1C76739E-992A-4E41-8E31-8B41E0454A29}" dt="2022-10-09T18:11:22.341" v="2505" actId="478"/>
          <ac:spMkLst>
            <pc:docMk/>
            <pc:sldMk cId="1860506983" sldId="347"/>
            <ac:spMk id="3" creationId="{765F2D11-3C15-4F3C-E4AD-55FCCF39651C}"/>
          </ac:spMkLst>
        </pc:spChg>
        <pc:spChg chg="del mod">
          <ac:chgData name="Jayasinghe D.T. it19075754" userId="0928ed96-6b6e-4465-a8f5-ae4f5c0fc376" providerId="ADAL" clId="{1C76739E-992A-4E41-8E31-8B41E0454A29}" dt="2022-10-09T18:11:24.541" v="2506" actId="478"/>
          <ac:spMkLst>
            <pc:docMk/>
            <pc:sldMk cId="1860506983" sldId="347"/>
            <ac:spMk id="4" creationId="{97B14384-C71F-73ED-9A7B-20D0E0EDC41B}"/>
          </ac:spMkLst>
        </pc:spChg>
        <pc:spChg chg="mod">
          <ac:chgData name="Jayasinghe D.T. it19075754" userId="0928ed96-6b6e-4465-a8f5-ae4f5c0fc376" providerId="ADAL" clId="{1C76739E-992A-4E41-8E31-8B41E0454A29}" dt="2022-10-09T18:11:43.997" v="2512" actId="207"/>
          <ac:spMkLst>
            <pc:docMk/>
            <pc:sldMk cId="1860506983" sldId="347"/>
            <ac:spMk id="5" creationId="{C9E42182-DEE2-DB83-DC3A-1586FE1FAB59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860506983" sldId="347"/>
            <ac:spMk id="6" creationId="{5B6C6F75-A823-1E73-16BB-60AB79D68A5C}"/>
          </ac:spMkLst>
        </pc:spChg>
        <pc:spChg chg="add mod">
          <ac:chgData name="Jayasinghe D.T. it19075754" userId="0928ed96-6b6e-4465-a8f5-ae4f5c0fc376" providerId="ADAL" clId="{1C76739E-992A-4E41-8E31-8B41E0454A29}" dt="2022-10-09T18:11:27.825" v="2507" actId="1076"/>
          <ac:spMkLst>
            <pc:docMk/>
            <pc:sldMk cId="1860506983" sldId="347"/>
            <ac:spMk id="6" creationId="{720BEFEB-A3A5-725F-F33C-5F28A7BC9DB2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860506983" sldId="347"/>
            <ac:spMk id="7" creationId="{0348C0D7-9483-8960-5E80-C6746AF295FE}"/>
          </ac:spMkLst>
        </pc:spChg>
        <pc:spChg chg="add del mod">
          <ac:chgData name="Jayasinghe D.T. it19075754" userId="0928ed96-6b6e-4465-a8f5-ae4f5c0fc376" providerId="ADAL" clId="{1C76739E-992A-4E41-8E31-8B41E0454A29}" dt="2022-10-09T09:22:51.905" v="668" actId="2711"/>
          <ac:spMkLst>
            <pc:docMk/>
            <pc:sldMk cId="1860506983" sldId="347"/>
            <ac:spMk id="8" creationId="{AA703016-ED8F-38AF-74D8-24E517DD1F7D}"/>
          </ac:spMkLst>
        </pc:spChg>
        <pc:spChg chg="mod">
          <ac:chgData name="Jayasinghe D.T. it19075754" userId="0928ed96-6b6e-4465-a8f5-ae4f5c0fc376" providerId="ADAL" clId="{1C76739E-992A-4E41-8E31-8B41E0454A29}" dt="2022-10-09T09:22:51.905" v="668" actId="2711"/>
          <ac:spMkLst>
            <pc:docMk/>
            <pc:sldMk cId="1860506983" sldId="347"/>
            <ac:spMk id="9" creationId="{189014DC-38BC-DD98-CCCE-70510BC8B21E}"/>
          </ac:spMkLst>
        </pc:spChg>
        <pc:spChg chg="mod">
          <ac:chgData name="Jayasinghe D.T. it19075754" userId="0928ed96-6b6e-4465-a8f5-ae4f5c0fc376" providerId="ADAL" clId="{1C76739E-992A-4E41-8E31-8B41E0454A29}" dt="2022-10-09T09:22:51.905" v="668" actId="2711"/>
          <ac:spMkLst>
            <pc:docMk/>
            <pc:sldMk cId="1860506983" sldId="347"/>
            <ac:spMk id="10" creationId="{4D74EF17-D10F-82CC-B53B-21215B679775}"/>
          </ac:spMkLst>
        </pc:spChg>
        <pc:spChg chg="mod">
          <ac:chgData name="Jayasinghe D.T. it19075754" userId="0928ed96-6b6e-4465-a8f5-ae4f5c0fc376" providerId="ADAL" clId="{1C76739E-992A-4E41-8E31-8B41E0454A29}" dt="2022-10-09T09:22:51.905" v="668" actId="2711"/>
          <ac:spMkLst>
            <pc:docMk/>
            <pc:sldMk cId="1860506983" sldId="347"/>
            <ac:spMk id="11" creationId="{58632FE0-5E10-4E2D-9570-FCBA17E1C591}"/>
          </ac:spMkLst>
        </pc:spChg>
        <pc:spChg chg="mod">
          <ac:chgData name="Jayasinghe D.T. it19075754" userId="0928ed96-6b6e-4465-a8f5-ae4f5c0fc376" providerId="ADAL" clId="{1C76739E-992A-4E41-8E31-8B41E0454A29}" dt="2022-10-09T09:22:51.905" v="668" actId="2711"/>
          <ac:spMkLst>
            <pc:docMk/>
            <pc:sldMk cId="1860506983" sldId="347"/>
            <ac:spMk id="12" creationId="{F0186FAD-13F3-4501-80FA-B96CA361856E}"/>
          </ac:spMkLst>
        </pc:spChg>
        <pc:spChg chg="mod">
          <ac:chgData name="Jayasinghe D.T. it19075754" userId="0928ed96-6b6e-4465-a8f5-ae4f5c0fc376" providerId="ADAL" clId="{1C76739E-992A-4E41-8E31-8B41E0454A29}" dt="2022-10-09T09:22:51.905" v="668" actId="2711"/>
          <ac:spMkLst>
            <pc:docMk/>
            <pc:sldMk cId="1860506983" sldId="347"/>
            <ac:spMk id="13" creationId="{E547753E-1BEF-4DAF-8214-8CE5E2F1AFFB}"/>
          </ac:spMkLst>
        </pc:spChg>
        <pc:spChg chg="mod">
          <ac:chgData name="Jayasinghe D.T. it19075754" userId="0928ed96-6b6e-4465-a8f5-ae4f5c0fc376" providerId="ADAL" clId="{1C76739E-992A-4E41-8E31-8B41E0454A29}" dt="2022-10-09T09:22:51.905" v="668" actId="2711"/>
          <ac:spMkLst>
            <pc:docMk/>
            <pc:sldMk cId="1860506983" sldId="347"/>
            <ac:spMk id="16" creationId="{7201218F-494E-4D60-B5E5-9CFE780135A7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8:05:37.711" v="2477"/>
        <pc:sldMkLst>
          <pc:docMk/>
          <pc:sldMk cId="679630854" sldId="348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679630854" sldId="348"/>
            <ac:spMk id="2" creationId="{AB5BECD2-F0F7-E2CD-95A3-A33CBED9775C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3" creationId="{F6AD0D86-012B-079D-D820-386A18C2A561}"/>
          </ac:spMkLst>
        </pc:spChg>
        <pc:spChg chg="mod">
          <ac:chgData name="Jayasinghe D.T. it19075754" userId="0928ed96-6b6e-4465-a8f5-ae4f5c0fc376" providerId="ADAL" clId="{1C76739E-992A-4E41-8E31-8B41E0454A29}" dt="2022-10-09T18:02:36.658" v="2459" actId="207"/>
          <ac:spMkLst>
            <pc:docMk/>
            <pc:sldMk cId="679630854" sldId="348"/>
            <ac:spMk id="4" creationId="{627B4AB9-9C27-A319-A9BE-F961A0D4F2DB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5" creationId="{614B3B4A-41E3-4B99-A856-54ACF5CCFFEF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6" creationId="{D9874E27-4862-A0E8-91FF-A554D0F0AEF2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7" creationId="{4C56C20C-3746-4A52-8A7B-81C7989682F2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8" creationId="{C63132E7-9B8A-9E26-F2DF-1D7417894FA2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679630854" sldId="348"/>
            <ac:spMk id="9" creationId="{0BE56FE8-A417-CC0F-4BC4-6BF2C8E33CA7}"/>
          </ac:spMkLst>
        </pc:spChg>
        <pc:spChg chg="add del 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10" creationId="{268B9072-259A-4D88-4BDD-0A1A580330D6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13" creationId="{FFBDD2E4-A6C9-42C2-A98D-B787E37E3336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14" creationId="{FA56E8C6-9236-4A37-B719-842105DC1E6F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15" creationId="{AD0B9E4C-8FE7-4567-9A51-AE5E38B88FBA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16" creationId="{FA268A8C-6FDB-49B8-8BEE-128841F99D1A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17" creationId="{25326CE6-2EB5-4AB9-9EA8-C7483D0C81E3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18" creationId="{A7C7E954-3AAB-40D7-80E3-F781069F2516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19" creationId="{AC7B677A-3C73-45C6-A59E-1C7ABF80962F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20" creationId="{E7041167-48DC-4497-8B1D-DF65D9A35051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21" creationId="{E6CE7A6A-AD0B-4F1A-826F-763237F9C0BE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22" creationId="{342F3DCB-E61D-412A-9710-D3F1497EF2EC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23" creationId="{E738C889-5CB0-4420-A159-A6A72A0A9749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25" creationId="{A104F371-E157-42E1-A026-91EAB5680ED1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26" creationId="{E2AAD66F-5527-4C29-B166-E40B7C1D83E3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27" creationId="{0C969B8B-BBC1-4808-A7ED-425A42D7E4AD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28" creationId="{8E9F27E1-AF67-49C6-BE83-F8DB42500CAA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29" creationId="{D0BFE673-A194-417E-9822-70585554BFE5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30" creationId="{438E6AD4-1A27-4A97-81CC-2EEB4AD59681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31" creationId="{BC49794F-CDE3-4865-9B39-335884930BBC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32" creationId="{93E998D0-2359-48A2-B33A-7D7B2467F8B8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33" creationId="{5320EB76-42D7-4496-9F47-344F42A1F98F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34" creationId="{E0AFE110-188D-43DC-A82B-5B516D5AD94C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35" creationId="{46019176-2057-4EAF-A3D2-734666692562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36" creationId="{B6ADCD22-9220-4377-AA1D-C5AE0D357B67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37" creationId="{EF270848-1A03-447A-A6E7-D12AF1F13BDD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43" creationId="{9E851E54-051A-4CD1-AF1A-C8B6590A09D4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46" creationId="{9FEEA56A-0310-4A4D-B2C6-2BD70431F104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47" creationId="{967B2CDB-A897-4EC0-9387-127053A9EF3C}"/>
          </ac:spMkLst>
        </pc:spChg>
        <pc:spChg chg="mod">
          <ac:chgData name="Jayasinghe D.T. it19075754" userId="0928ed96-6b6e-4465-a8f5-ae4f5c0fc376" providerId="ADAL" clId="{1C76739E-992A-4E41-8E31-8B41E0454A29}" dt="2022-10-09T18:03:52.462" v="2464" actId="207"/>
          <ac:spMkLst>
            <pc:docMk/>
            <pc:sldMk cId="679630854" sldId="348"/>
            <ac:spMk id="48" creationId="{AB69C16F-9040-47DA-72F2-D3C38262CCF3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49" creationId="{8A2CC11C-60BE-12A4-833F-1984DCD8540E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50" creationId="{9E68F54F-B3EC-B7C5-3391-6D2A54950379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51" creationId="{24BB533C-3420-4E2C-949F-590760C67F95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52" creationId="{68425038-5C47-4C46-BB24-3E05D06C5677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53" creationId="{B25C7D9D-4BB1-427D-ACE4-986BFBD5B5C6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54" creationId="{15386F6B-4693-4753-934A-030745D18A5E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55" creationId="{C10C0CAC-509F-4608-8064-C8BF28C92DD9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56" creationId="{73DEA7DA-0EEF-4A2B-A6A8-AA6380AB5A82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57" creationId="{0603C095-D927-44A0-AD3F-B81A060D7D02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58" creationId="{FFE21219-A1D1-7E8C-6282-822D6093B3C3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59" creationId="{55D0489A-A6DC-90D9-35EE-758E7F8B179A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60" creationId="{347EE231-8620-FF71-99B7-4BB9B1DD76C0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61" creationId="{4396C995-F23A-6764-8A92-00DB8389615A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62" creationId="{97D3D746-4876-0398-BC17-A6DF222B20E3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63" creationId="{42F45864-A880-8416-E6AD-FA00953B07DF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64" creationId="{B1BAE2C7-F3D0-C302-9643-045A84993398}"/>
          </ac:spMkLst>
        </pc:spChg>
        <pc:spChg chg="mod">
          <ac:chgData name="Jayasinghe D.T. it19075754" userId="0928ed96-6b6e-4465-a8f5-ae4f5c0fc376" providerId="ADAL" clId="{1C76739E-992A-4E41-8E31-8B41E0454A29}" dt="2022-10-09T18:05:37.711" v="2477"/>
          <ac:spMkLst>
            <pc:docMk/>
            <pc:sldMk cId="679630854" sldId="348"/>
            <ac:spMk id="67" creationId="{8E83BDEF-38A9-1705-2307-8683FA5DA215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69" creationId="{8640B6B5-AE16-CAF5-D326-09CA9863A9EB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70" creationId="{90875C05-21D8-97F7-2F45-17B8FBD5146A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71" creationId="{7919B1AB-EDE5-20B1-C67F-210C1EDD3ACF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72" creationId="{BD27D715-2982-63AE-71EB-7133D399E9F8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73" creationId="{0BC9B92F-0A6B-98C1-BBF8-5CAFDBB6874E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74" creationId="{3FBC8283-3D85-8FD9-7449-1FE7A1E4C1BB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75" creationId="{9A004815-3689-C1C4-D999-B36D1EA5D527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76" creationId="{4B01BACD-3620-5C5D-8472-F9D900F00304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77" creationId="{B1C76330-97F3-7FD0-CB86-FF1934BA8C13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78" creationId="{85D085C9-EBED-4418-C17E-D3CF39451901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79" creationId="{A0A125A0-A69B-FD1A-6870-ED763D5BEE6B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80" creationId="{0BD9CBED-7963-6D43-DFA3-6D49D28F78D6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81" creationId="{DE1F97DB-19AD-E47A-91B0-F7B098D9C051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82" creationId="{2F25DF63-6E19-52F9-D77B-11C254A7B4DA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83" creationId="{46F4B388-CC7F-D938-B377-5846A25E56A2}"/>
          </ac:spMkLst>
        </pc:spChg>
        <pc:spChg chg="mod">
          <ac:chgData name="Jayasinghe D.T. it19075754" userId="0928ed96-6b6e-4465-a8f5-ae4f5c0fc376" providerId="ADAL" clId="{1C76739E-992A-4E41-8E31-8B41E0454A29}" dt="2022-10-09T09:23:00.017" v="669" actId="2711"/>
          <ac:spMkLst>
            <pc:docMk/>
            <pc:sldMk cId="679630854" sldId="348"/>
            <ac:spMk id="84" creationId="{A27734A2-90E1-4836-BF79-AA32B1B2FEF6}"/>
          </ac:spMkLst>
        </pc:spChg>
        <pc:spChg chg="mod">
          <ac:chgData name="Jayasinghe D.T. it19075754" userId="0928ed96-6b6e-4465-a8f5-ae4f5c0fc376" providerId="ADAL" clId="{1C76739E-992A-4E41-8E31-8B41E0454A29}" dt="2022-10-09T18:05:37.711" v="2477"/>
          <ac:spMkLst>
            <pc:docMk/>
            <pc:sldMk cId="679630854" sldId="348"/>
            <ac:spMk id="85" creationId="{2A6D91CD-DC55-440B-BFEC-21B6A26F1A2B}"/>
          </ac:spMkLst>
        </pc:spChg>
        <pc:spChg chg="mod">
          <ac:chgData name="Jayasinghe D.T. it19075754" userId="0928ed96-6b6e-4465-a8f5-ae4f5c0fc376" providerId="ADAL" clId="{1C76739E-992A-4E41-8E31-8B41E0454A29}" dt="2022-10-09T18:05:37.711" v="2477"/>
          <ac:spMkLst>
            <pc:docMk/>
            <pc:sldMk cId="679630854" sldId="348"/>
            <ac:spMk id="86" creationId="{3D1E7BC1-3C40-D438-1DEB-C336B3884137}"/>
          </ac:spMkLst>
        </pc:spChg>
        <pc:spChg chg="mod">
          <ac:chgData name="Jayasinghe D.T. it19075754" userId="0928ed96-6b6e-4465-a8f5-ae4f5c0fc376" providerId="ADAL" clId="{1C76739E-992A-4E41-8E31-8B41E0454A29}" dt="2022-10-09T18:05:37.711" v="2477"/>
          <ac:spMkLst>
            <pc:docMk/>
            <pc:sldMk cId="679630854" sldId="348"/>
            <ac:spMk id="87" creationId="{0A887459-9211-8C10-9F82-66B1C0BC825F}"/>
          </ac:spMkLst>
        </pc:spChg>
        <pc:spChg chg="mod">
          <ac:chgData name="Jayasinghe D.T. it19075754" userId="0928ed96-6b6e-4465-a8f5-ae4f5c0fc376" providerId="ADAL" clId="{1C76739E-992A-4E41-8E31-8B41E0454A29}" dt="2022-10-09T18:05:37.711" v="2477"/>
          <ac:spMkLst>
            <pc:docMk/>
            <pc:sldMk cId="679630854" sldId="348"/>
            <ac:spMk id="88" creationId="{EC0CD68F-F443-A6C8-F8FB-032BB2735F2B}"/>
          </ac:spMkLst>
        </pc:spChg>
        <pc:spChg chg="mod">
          <ac:chgData name="Jayasinghe D.T. it19075754" userId="0928ed96-6b6e-4465-a8f5-ae4f5c0fc376" providerId="ADAL" clId="{1C76739E-992A-4E41-8E31-8B41E0454A29}" dt="2022-10-09T18:05:37.711" v="2477"/>
          <ac:spMkLst>
            <pc:docMk/>
            <pc:sldMk cId="679630854" sldId="348"/>
            <ac:spMk id="89" creationId="{175E3249-9631-A418-7C44-F26992CD8C24}"/>
          </ac:spMkLst>
        </pc:spChg>
        <pc:grpChg chg="add mod">
          <ac:chgData name="Jayasinghe D.T. it19075754" userId="0928ed96-6b6e-4465-a8f5-ae4f5c0fc376" providerId="ADAL" clId="{1C76739E-992A-4E41-8E31-8B41E0454A29}" dt="2022-10-09T18:05:37.711" v="2477"/>
          <ac:grpSpMkLst>
            <pc:docMk/>
            <pc:sldMk cId="679630854" sldId="348"/>
            <ac:grpSpMk id="11" creationId="{5ED1C2B5-DA0D-97F5-3E0D-3206CA6C0FF8}"/>
          </ac:grpSpMkLst>
        </pc:grpChg>
        <pc:grpChg chg="del">
          <ac:chgData name="Jayasinghe D.T. it19075754" userId="0928ed96-6b6e-4465-a8f5-ae4f5c0fc376" providerId="ADAL" clId="{1C76739E-992A-4E41-8E31-8B41E0454A29}" dt="2022-10-09T18:05:36.771" v="2476" actId="478"/>
          <ac:grpSpMkLst>
            <pc:docMk/>
            <pc:sldMk cId="679630854" sldId="348"/>
            <ac:grpSpMk id="68" creationId="{68F4E9E7-B02E-B16B-D79C-6D12374DE375}"/>
          </ac:grpSpMkLst>
        </pc:grpChg>
      </pc:sldChg>
      <pc:sldChg chg="addSp delSp modSp mod">
        <pc:chgData name="Jayasinghe D.T. it19075754" userId="0928ed96-6b6e-4465-a8f5-ae4f5c0fc376" providerId="ADAL" clId="{1C76739E-992A-4E41-8E31-8B41E0454A29}" dt="2022-10-09T09:19:58.589" v="650" actId="27636"/>
        <pc:sldMkLst>
          <pc:docMk/>
          <pc:sldMk cId="2805459975" sldId="354"/>
        </pc:sldMkLst>
        <pc:spChg chg="mod">
          <ac:chgData name="Jayasinghe D.T. it19075754" userId="0928ed96-6b6e-4465-a8f5-ae4f5c0fc376" providerId="ADAL" clId="{1C76739E-992A-4E41-8E31-8B41E0454A29}" dt="2022-10-09T09:19:58.487" v="649" actId="2711"/>
          <ac:spMkLst>
            <pc:docMk/>
            <pc:sldMk cId="2805459975" sldId="354"/>
            <ac:spMk id="2" creationId="{400FFCB7-EC63-495B-9ED3-9E3A0892BB67}"/>
          </ac:spMkLst>
        </pc:spChg>
        <pc:spChg chg="mod">
          <ac:chgData name="Jayasinghe D.T. it19075754" userId="0928ed96-6b6e-4465-a8f5-ae4f5c0fc376" providerId="ADAL" clId="{1C76739E-992A-4E41-8E31-8B41E0454A29}" dt="2022-10-09T09:19:58.589" v="650" actId="27636"/>
          <ac:spMkLst>
            <pc:docMk/>
            <pc:sldMk cId="2805459975" sldId="354"/>
            <ac:spMk id="3" creationId="{7EBE3555-8168-4DEE-B3B9-3186A75E168A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805459975" sldId="354"/>
            <ac:spMk id="4" creationId="{D35C506C-48F9-A32F-2405-568AED2B320B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805459975" sldId="354"/>
            <ac:spMk id="5" creationId="{027879E3-6EFB-035C-F9B8-18752F6099F9}"/>
          </ac:spMkLst>
        </pc:spChg>
        <pc:spChg chg="add del mod">
          <ac:chgData name="Jayasinghe D.T. it19075754" userId="0928ed96-6b6e-4465-a8f5-ae4f5c0fc376" providerId="ADAL" clId="{1C76739E-992A-4E41-8E31-8B41E0454A29}" dt="2022-10-09T09:19:58.487" v="649" actId="2711"/>
          <ac:spMkLst>
            <pc:docMk/>
            <pc:sldMk cId="2805459975" sldId="354"/>
            <ac:spMk id="6" creationId="{DC11C758-34DD-CD4E-71E6-F2782CA24960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2:03:57.777" v="1379" actId="1076"/>
        <pc:sldMkLst>
          <pc:docMk/>
          <pc:sldMk cId="1073087918" sldId="355"/>
        </pc:sldMkLst>
        <pc:spChg chg="mod">
          <ac:chgData name="Jayasinghe D.T. it19075754" userId="0928ed96-6b6e-4465-a8f5-ae4f5c0fc376" providerId="ADAL" clId="{1C76739E-992A-4E41-8E31-8B41E0454A29}" dt="2022-10-09T11:39:33.361" v="1182" actId="114"/>
          <ac:spMkLst>
            <pc:docMk/>
            <pc:sldMk cId="1073087918" sldId="355"/>
            <ac:spMk id="2" creationId="{400FFCB7-EC63-495B-9ED3-9E3A0892BB67}"/>
          </ac:spMkLst>
        </pc:spChg>
        <pc:spChg chg="mod">
          <ac:chgData name="Jayasinghe D.T. it19075754" userId="0928ed96-6b6e-4465-a8f5-ae4f5c0fc376" providerId="ADAL" clId="{1C76739E-992A-4E41-8E31-8B41E0454A29}" dt="2022-10-09T12:03:43.119" v="1377" actId="1076"/>
          <ac:spMkLst>
            <pc:docMk/>
            <pc:sldMk cId="1073087918" sldId="355"/>
            <ac:spMk id="3" creationId="{D379C7AD-3AE3-858F-FAD7-8A7C159B2EAB}"/>
          </ac:spMkLst>
        </pc:spChg>
        <pc:spChg chg="mod">
          <ac:chgData name="Jayasinghe D.T. it19075754" userId="0928ed96-6b6e-4465-a8f5-ae4f5c0fc376" providerId="ADAL" clId="{1C76739E-992A-4E41-8E31-8B41E0454A29}" dt="2022-10-09T09:54:44.089" v="1075" actId="2711"/>
          <ac:spMkLst>
            <pc:docMk/>
            <pc:sldMk cId="1073087918" sldId="355"/>
            <ac:spMk id="5" creationId="{E0165A1D-3F63-575F-7701-669ACB7E585C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073087918" sldId="355"/>
            <ac:spMk id="6" creationId="{A5E6E286-6083-0F83-D5AE-55A7D7EBA218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073087918" sldId="355"/>
            <ac:spMk id="7" creationId="{6C7AF1A9-BCA6-6862-06B6-FC813239CB08}"/>
          </ac:spMkLst>
        </pc:spChg>
        <pc:spChg chg="add del mod">
          <ac:chgData name="Jayasinghe D.T. it19075754" userId="0928ed96-6b6e-4465-a8f5-ae4f5c0fc376" providerId="ADAL" clId="{1C76739E-992A-4E41-8E31-8B41E0454A29}" dt="2022-10-09T09:54:44.089" v="1075" actId="2711"/>
          <ac:spMkLst>
            <pc:docMk/>
            <pc:sldMk cId="1073087918" sldId="355"/>
            <ac:spMk id="8" creationId="{095889D0-E7CE-3237-919C-C6E3843DBB8E}"/>
          </ac:spMkLst>
        </pc:spChg>
        <pc:spChg chg="mod">
          <ac:chgData name="Jayasinghe D.T. it19075754" userId="0928ed96-6b6e-4465-a8f5-ae4f5c0fc376" providerId="ADAL" clId="{1C76739E-992A-4E41-8E31-8B41E0454A29}" dt="2022-10-09T09:54:44.089" v="1075" actId="2711"/>
          <ac:spMkLst>
            <pc:docMk/>
            <pc:sldMk cId="1073087918" sldId="355"/>
            <ac:spMk id="9" creationId="{B1FA7B3D-A98C-83FE-0882-313BA7FAC590}"/>
          </ac:spMkLst>
        </pc:spChg>
        <pc:spChg chg="mod">
          <ac:chgData name="Jayasinghe D.T. it19075754" userId="0928ed96-6b6e-4465-a8f5-ae4f5c0fc376" providerId="ADAL" clId="{1C76739E-992A-4E41-8E31-8B41E0454A29}" dt="2022-10-09T12:00:44.207" v="1346" actId="207"/>
          <ac:spMkLst>
            <pc:docMk/>
            <pc:sldMk cId="1073087918" sldId="355"/>
            <ac:spMk id="11" creationId="{092025BA-BC22-AF27-0D5F-FB6036223E7B}"/>
          </ac:spMkLst>
        </pc:spChg>
        <pc:spChg chg="mod">
          <ac:chgData name="Jayasinghe D.T. it19075754" userId="0928ed96-6b6e-4465-a8f5-ae4f5c0fc376" providerId="ADAL" clId="{1C76739E-992A-4E41-8E31-8B41E0454A29}" dt="2022-10-09T09:54:44.089" v="1075" actId="2711"/>
          <ac:spMkLst>
            <pc:docMk/>
            <pc:sldMk cId="1073087918" sldId="355"/>
            <ac:spMk id="15" creationId="{D018B976-BD66-75D9-92E4-6C3C9FE11627}"/>
          </ac:spMkLst>
        </pc:spChg>
        <pc:spChg chg="mod">
          <ac:chgData name="Jayasinghe D.T. it19075754" userId="0928ed96-6b6e-4465-a8f5-ae4f5c0fc376" providerId="ADAL" clId="{1C76739E-992A-4E41-8E31-8B41E0454A29}" dt="2022-10-09T12:01:16.974" v="1352" actId="207"/>
          <ac:spMkLst>
            <pc:docMk/>
            <pc:sldMk cId="1073087918" sldId="355"/>
            <ac:spMk id="17" creationId="{08D656C6-AFCD-EE14-18D5-EB377257A3B1}"/>
          </ac:spMkLst>
        </pc:spChg>
        <pc:spChg chg="mod">
          <ac:chgData name="Jayasinghe D.T. it19075754" userId="0928ed96-6b6e-4465-a8f5-ae4f5c0fc376" providerId="ADAL" clId="{1C76739E-992A-4E41-8E31-8B41E0454A29}" dt="2022-10-09T09:54:44.089" v="1075" actId="2711"/>
          <ac:spMkLst>
            <pc:docMk/>
            <pc:sldMk cId="1073087918" sldId="355"/>
            <ac:spMk id="19" creationId="{6460B5FB-94AA-F1EE-C7CB-C42188F8C500}"/>
          </ac:spMkLst>
        </pc:spChg>
        <pc:spChg chg="del mod">
          <ac:chgData name="Jayasinghe D.T. it19075754" userId="0928ed96-6b6e-4465-a8f5-ae4f5c0fc376" providerId="ADAL" clId="{1C76739E-992A-4E41-8E31-8B41E0454A29}" dt="2022-10-09T12:03:25.955" v="1371" actId="478"/>
          <ac:spMkLst>
            <pc:docMk/>
            <pc:sldMk cId="1073087918" sldId="355"/>
            <ac:spMk id="21" creationId="{F5F09929-5A14-433F-A821-6790562ED318}"/>
          </ac:spMkLst>
        </pc:spChg>
        <pc:spChg chg="del mod">
          <ac:chgData name="Jayasinghe D.T. it19075754" userId="0928ed96-6b6e-4465-a8f5-ae4f5c0fc376" providerId="ADAL" clId="{1C76739E-992A-4E41-8E31-8B41E0454A29}" dt="2022-10-09T12:03:28.835" v="1372" actId="478"/>
          <ac:spMkLst>
            <pc:docMk/>
            <pc:sldMk cId="1073087918" sldId="355"/>
            <ac:spMk id="23" creationId="{DCC2DC11-F727-FBC8-FECC-71283601AE07}"/>
          </ac:spMkLst>
        </pc:spChg>
        <pc:grpChg chg="mod">
          <ac:chgData name="Jayasinghe D.T. it19075754" userId="0928ed96-6b6e-4465-a8f5-ae4f5c0fc376" providerId="ADAL" clId="{1C76739E-992A-4E41-8E31-8B41E0454A29}" dt="2022-10-09T12:02:56.213" v="1369" actId="1076"/>
          <ac:grpSpMkLst>
            <pc:docMk/>
            <pc:sldMk cId="1073087918" sldId="355"/>
            <ac:grpSpMk id="101" creationId="{59D3460F-C57C-B7F1-2F97-9ED8E9C0F9EE}"/>
          </ac:grpSpMkLst>
        </pc:grpChg>
        <pc:grpChg chg="mod">
          <ac:chgData name="Jayasinghe D.T. it19075754" userId="0928ed96-6b6e-4465-a8f5-ae4f5c0fc376" providerId="ADAL" clId="{1C76739E-992A-4E41-8E31-8B41E0454A29}" dt="2022-10-09T12:03:57.777" v="1379" actId="1076"/>
          <ac:grpSpMkLst>
            <pc:docMk/>
            <pc:sldMk cId="1073087918" sldId="355"/>
            <ac:grpSpMk id="103" creationId="{4A16980A-D022-76A2-01E7-EC838DC8E91A}"/>
          </ac:grpSpMkLst>
        </pc:grpChg>
        <pc:picChg chg="mod">
          <ac:chgData name="Jayasinghe D.T. it19075754" userId="0928ed96-6b6e-4465-a8f5-ae4f5c0fc376" providerId="ADAL" clId="{1C76739E-992A-4E41-8E31-8B41E0454A29}" dt="2022-10-09T11:57:20.479" v="1329" actId="208"/>
          <ac:picMkLst>
            <pc:docMk/>
            <pc:sldMk cId="1073087918" sldId="355"/>
            <ac:picMk id="13" creationId="{327005B6-69A9-4CC6-A10D-0A01C21EE205}"/>
          </ac:picMkLst>
        </pc:pic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10" creationId="{AEEB6F2D-E1F2-9BF9-4142-10B6DC18BE84}"/>
          </ac:cxnSpMkLst>
        </pc:cxnChg>
        <pc:cxnChg chg="add mod">
          <ac:chgData name="Jayasinghe D.T. it19075754" userId="0928ed96-6b6e-4465-a8f5-ae4f5c0fc376" providerId="ADAL" clId="{1C76739E-992A-4E41-8E31-8B41E0454A29}" dt="2022-10-09T12:02:50.672" v="1367" actId="171"/>
          <ac:cxnSpMkLst>
            <pc:docMk/>
            <pc:sldMk cId="1073087918" sldId="355"/>
            <ac:cxnSpMk id="20" creationId="{32BA8F8D-73A3-D5CE-8089-D0C1A26634A9}"/>
          </ac:cxnSpMkLst>
        </pc:cxnChg>
        <pc:cxnChg chg="add mod">
          <ac:chgData name="Jayasinghe D.T. it19075754" userId="0928ed96-6b6e-4465-a8f5-ae4f5c0fc376" providerId="ADAL" clId="{1C76739E-992A-4E41-8E31-8B41E0454A29}" dt="2022-10-09T12:01:39.785" v="1357" actId="1076"/>
          <ac:cxnSpMkLst>
            <pc:docMk/>
            <pc:sldMk cId="1073087918" sldId="355"/>
            <ac:cxnSpMk id="24" creationId="{C2866D60-070D-DB40-845E-CDD342E56013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25" creationId="{C5D9D9F3-E6ED-7839-03A0-28C61ADE67A3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26" creationId="{FEEB2259-61C8-9F8B-7BF2-15D89554ADA0}"/>
          </ac:cxnSpMkLst>
        </pc:cxnChg>
        <pc:cxnChg chg="add mod">
          <ac:chgData name="Jayasinghe D.T. it19075754" userId="0928ed96-6b6e-4465-a8f5-ae4f5c0fc376" providerId="ADAL" clId="{1C76739E-992A-4E41-8E31-8B41E0454A29}" dt="2022-10-09T12:01:53.342" v="1361" actId="1076"/>
          <ac:cxnSpMkLst>
            <pc:docMk/>
            <pc:sldMk cId="1073087918" sldId="355"/>
            <ac:cxnSpMk id="27" creationId="{EFF9B033-7B30-D9F8-10D4-EF65B303C2C4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28" creationId="{E73D9ACA-FAA8-58F0-3ABC-30CA15D76170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30" creationId="{1CFD9CC9-0B75-3637-4DC2-4B1725E40D39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32" creationId="{88F84EBA-3413-BB4D-26F2-FF5F53438DC7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34" creationId="{B7599F27-6A99-FF45-555B-F04674FD9608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36" creationId="{1FF0E671-68B9-9E50-9174-674DAE398EDD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38" creationId="{566433F5-1736-5642-BC23-30B25B62AC10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40" creationId="{955FFA82-4925-D9B4-D02C-5F308E4C0BD7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44" creationId="{8F61967E-125B-C19E-D596-CE178B440D92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46" creationId="{D359B714-AF45-0BA0-AFFC-0E4E58830EBF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48" creationId="{5B1AF87F-6823-F1C6-D182-DC517D906C2E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49" creationId="{5601D976-8389-8EF7-89A6-D6C9EA0DB15B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51" creationId="{6B25D8CD-D4CE-19F0-5380-91CA73F5E37D}"/>
          </ac:cxnSpMkLst>
        </pc:cxnChg>
        <pc:cxnChg chg="mod">
          <ac:chgData name="Jayasinghe D.T. it19075754" userId="0928ed96-6b6e-4465-a8f5-ae4f5c0fc376" providerId="ADAL" clId="{1C76739E-992A-4E41-8E31-8B41E0454A29}" dt="2022-10-09T11:59:30.551" v="1343" actId="14100"/>
          <ac:cxnSpMkLst>
            <pc:docMk/>
            <pc:sldMk cId="1073087918" sldId="355"/>
            <ac:cxnSpMk id="59" creationId="{D53A6F82-9DA6-96D7-1DC5-5FCC2D03F083}"/>
          </ac:cxnSpMkLst>
        </pc:cxnChg>
        <pc:cxnChg chg="mod">
          <ac:chgData name="Jayasinghe D.T. it19075754" userId="0928ed96-6b6e-4465-a8f5-ae4f5c0fc376" providerId="ADAL" clId="{1C76739E-992A-4E41-8E31-8B41E0454A29}" dt="2022-10-09T12:02:59.349" v="1370" actId="1076"/>
          <ac:cxnSpMkLst>
            <pc:docMk/>
            <pc:sldMk cId="1073087918" sldId="355"/>
            <ac:cxnSpMk id="62" creationId="{231E40D3-990F-CB6D-AEEE-C1C907B3CC23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65" creationId="{59D2E0DF-6402-9614-5D77-D2C4F40B36E6}"/>
          </ac:cxnSpMkLst>
        </pc:cxnChg>
        <pc:cxnChg chg="del">
          <ac:chgData name="Jayasinghe D.T. it19075754" userId="0928ed96-6b6e-4465-a8f5-ae4f5c0fc376" providerId="ADAL" clId="{1C76739E-992A-4E41-8E31-8B41E0454A29}" dt="2022-10-09T11:56:57.022" v="1325" actId="478"/>
          <ac:cxnSpMkLst>
            <pc:docMk/>
            <pc:sldMk cId="1073087918" sldId="355"/>
            <ac:cxnSpMk id="68" creationId="{D8689080-B26C-46D6-1D67-85C2759D65EF}"/>
          </ac:cxnSpMkLst>
        </pc:cxnChg>
        <pc:cxnChg chg="del">
          <ac:chgData name="Jayasinghe D.T. it19075754" userId="0928ed96-6b6e-4465-a8f5-ae4f5c0fc376" providerId="ADAL" clId="{1C76739E-992A-4E41-8E31-8B41E0454A29}" dt="2022-10-09T11:57:16.972" v="1328" actId="478"/>
          <ac:cxnSpMkLst>
            <pc:docMk/>
            <pc:sldMk cId="1073087918" sldId="355"/>
            <ac:cxnSpMk id="70" creationId="{AC4B8573-D161-4B57-DBD3-DD4A417339E1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72" creationId="{86121133-1ACB-D3EF-47CC-EF129128032F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79" creationId="{7E7F0889-3ABB-3FF0-748A-62D91ADC6CC4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81" creationId="{01CE2933-B03C-2C10-B73D-4C9E6C89B466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83" creationId="{9F8F33FD-B367-B29F-DC86-1904FA75F4BD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85" creationId="{3350D635-05C0-1E9A-7CD5-84FAF95EC6F7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87" creationId="{033A0568-E8F6-479C-609A-A64B0F6C8AAE}"/>
          </ac:cxnSpMkLst>
        </pc:cxnChg>
        <pc:cxnChg chg="mod">
          <ac:chgData name="Jayasinghe D.T. it19075754" userId="0928ed96-6b6e-4465-a8f5-ae4f5c0fc376" providerId="ADAL" clId="{1C76739E-992A-4E41-8E31-8B41E0454A29}" dt="2022-10-09T11:58:41.868" v="1342" actId="14100"/>
          <ac:cxnSpMkLst>
            <pc:docMk/>
            <pc:sldMk cId="1073087918" sldId="355"/>
            <ac:cxnSpMk id="89" creationId="{2BA21853-7FE9-071F-4D86-E8CEDADA12BA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91" creationId="{050D3CD8-ADD0-1031-C9A6-4F24079AB67F}"/>
          </ac:cxnSpMkLst>
        </pc:cxnChg>
        <pc:cxnChg chg="mod">
          <ac:chgData name="Jayasinghe D.T. it19075754" userId="0928ed96-6b6e-4465-a8f5-ae4f5c0fc376" providerId="ADAL" clId="{1C76739E-992A-4E41-8E31-8B41E0454A29}" dt="2022-10-09T12:01:03.444" v="1349" actId="208"/>
          <ac:cxnSpMkLst>
            <pc:docMk/>
            <pc:sldMk cId="1073087918" sldId="355"/>
            <ac:cxnSpMk id="93" creationId="{07DEE6C9-7ABF-8FC4-076F-ACB4BD84E092}"/>
          </ac:cxnSpMkLst>
        </pc:cxnChg>
        <pc:cxnChg chg="mod">
          <ac:chgData name="Jayasinghe D.T. it19075754" userId="0928ed96-6b6e-4465-a8f5-ae4f5c0fc376" providerId="ADAL" clId="{1C76739E-992A-4E41-8E31-8B41E0454A29}" dt="2022-10-09T12:00:02.477" v="1345" actId="14100"/>
          <ac:cxnSpMkLst>
            <pc:docMk/>
            <pc:sldMk cId="1073087918" sldId="355"/>
            <ac:cxnSpMk id="95" creationId="{1B79DC9A-80A5-7525-BC8D-54456984127D}"/>
          </ac:cxnSpMkLst>
        </pc:cxnChg>
        <pc:cxnChg chg="mod">
          <ac:chgData name="Jayasinghe D.T. it19075754" userId="0928ed96-6b6e-4465-a8f5-ae4f5c0fc376" providerId="ADAL" clId="{1C76739E-992A-4E41-8E31-8B41E0454A29}" dt="2022-10-09T11:57:20.479" v="1329" actId="208"/>
          <ac:cxnSpMkLst>
            <pc:docMk/>
            <pc:sldMk cId="1073087918" sldId="355"/>
            <ac:cxnSpMk id="99" creationId="{9AA11831-875F-0F00-028A-271500DF56AB}"/>
          </ac:cxnSpMkLst>
        </pc:cxnChg>
        <pc:cxnChg chg="mod">
          <ac:chgData name="Jayasinghe D.T. it19075754" userId="0928ed96-6b6e-4465-a8f5-ae4f5c0fc376" providerId="ADAL" clId="{1C76739E-992A-4E41-8E31-8B41E0454A29}" dt="2022-10-09T11:59:48.071" v="1344" actId="14100"/>
          <ac:cxnSpMkLst>
            <pc:docMk/>
            <pc:sldMk cId="1073087918" sldId="355"/>
            <ac:cxnSpMk id="100" creationId="{111A0BD4-EF14-F6AE-9507-84625E6789A3}"/>
          </ac:cxnSpMkLst>
        </pc:cxnChg>
      </pc:sldChg>
      <pc:sldChg chg="addSp delSp modSp mod">
        <pc:chgData name="Jayasinghe D.T. it19075754" userId="0928ed96-6b6e-4465-a8f5-ae4f5c0fc376" providerId="ADAL" clId="{1C76739E-992A-4E41-8E31-8B41E0454A29}" dt="2022-10-09T09:24:35.192" v="674" actId="2711"/>
        <pc:sldMkLst>
          <pc:docMk/>
          <pc:sldMk cId="3527799413" sldId="358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527799413" sldId="358"/>
            <ac:spMk id="2" creationId="{2A0D3F41-7534-A377-AE55-CB8403F06D8D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527799413" sldId="358"/>
            <ac:spMk id="3" creationId="{CED606F3-B1C0-1BC8-DF69-2D075BD3B0F1}"/>
          </ac:spMkLst>
        </pc:spChg>
        <pc:spChg chg="add del mod">
          <ac:chgData name="Jayasinghe D.T. it19075754" userId="0928ed96-6b6e-4465-a8f5-ae4f5c0fc376" providerId="ADAL" clId="{1C76739E-992A-4E41-8E31-8B41E0454A29}" dt="2022-10-09T09:24:35.192" v="674" actId="2711"/>
          <ac:spMkLst>
            <pc:docMk/>
            <pc:sldMk cId="3527799413" sldId="358"/>
            <ac:spMk id="4" creationId="{441DA1BB-FDF7-5E43-0755-626E910651E0}"/>
          </ac:spMkLst>
        </pc:spChg>
        <pc:spChg chg="mod">
          <ac:chgData name="Jayasinghe D.T. it19075754" userId="0928ed96-6b6e-4465-a8f5-ae4f5c0fc376" providerId="ADAL" clId="{1C76739E-992A-4E41-8E31-8B41E0454A29}" dt="2022-10-09T09:24:35.192" v="674" actId="2711"/>
          <ac:spMkLst>
            <pc:docMk/>
            <pc:sldMk cId="3527799413" sldId="358"/>
            <ac:spMk id="5" creationId="{C01EEA83-5D94-45F8-B158-8E4B083D9DA9}"/>
          </ac:spMkLst>
        </pc:spChg>
        <pc:spChg chg="mod">
          <ac:chgData name="Jayasinghe D.T. it19075754" userId="0928ed96-6b6e-4465-a8f5-ae4f5c0fc376" providerId="ADAL" clId="{1C76739E-992A-4E41-8E31-8B41E0454A29}" dt="2022-10-09T09:24:35.192" v="674" actId="2711"/>
          <ac:spMkLst>
            <pc:docMk/>
            <pc:sldMk cId="3527799413" sldId="358"/>
            <ac:spMk id="13" creationId="{75B7289D-2B32-4B72-8BF5-56B466FCF4CB}"/>
          </ac:spMkLst>
        </pc:spChg>
        <pc:spChg chg="mod">
          <ac:chgData name="Jayasinghe D.T. it19075754" userId="0928ed96-6b6e-4465-a8f5-ae4f5c0fc376" providerId="ADAL" clId="{1C76739E-992A-4E41-8E31-8B41E0454A29}" dt="2022-10-09T09:24:35.192" v="674" actId="2711"/>
          <ac:spMkLst>
            <pc:docMk/>
            <pc:sldMk cId="3527799413" sldId="358"/>
            <ac:spMk id="14" creationId="{97888B63-C685-417A-BF70-B9459741BE45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6:09:40.862" v="2227" actId="255"/>
        <pc:sldMkLst>
          <pc:docMk/>
          <pc:sldMk cId="3561664489" sldId="371"/>
        </pc:sldMkLst>
        <pc:spChg chg="add mod">
          <ac:chgData name="Jayasinghe D.T. it19075754" userId="0928ed96-6b6e-4465-a8f5-ae4f5c0fc376" providerId="ADAL" clId="{1C76739E-992A-4E41-8E31-8B41E0454A29}" dt="2022-10-09T16:09:10.893" v="2224" actId="14100"/>
          <ac:spMkLst>
            <pc:docMk/>
            <pc:sldMk cId="3561664489" sldId="371"/>
            <ac:spMk id="2" creationId="{CC5815D3-6FBA-6C88-ACEC-B5DE396DDB02}"/>
          </ac:spMkLst>
        </pc:spChg>
        <pc:spChg chg="add del mod">
          <ac:chgData name="Jayasinghe D.T. it19075754" userId="0928ed96-6b6e-4465-a8f5-ae4f5c0fc376" providerId="ADAL" clId="{1C76739E-992A-4E41-8E31-8B41E0454A29}" dt="2022-10-09T07:50:03.169" v="541" actId="1036"/>
          <ac:spMkLst>
            <pc:docMk/>
            <pc:sldMk cId="3561664489" sldId="371"/>
            <ac:spMk id="3" creationId="{FC94D1E9-081C-2D38-004C-E9AE0674CBEA}"/>
          </ac:spMkLst>
        </pc:spChg>
        <pc:spChg chg="add del mod">
          <ac:chgData name="Jayasinghe D.T. it19075754" userId="0928ed96-6b6e-4465-a8f5-ae4f5c0fc376" providerId="ADAL" clId="{1C76739E-992A-4E41-8E31-8B41E0454A29}" dt="2022-10-09T07:47:31.180" v="519" actId="478"/>
          <ac:spMkLst>
            <pc:docMk/>
            <pc:sldMk cId="3561664489" sldId="371"/>
            <ac:spMk id="4" creationId="{3A05D1F9-B5DD-9EA6-2161-90EC1FE2382C}"/>
          </ac:spMkLst>
        </pc:spChg>
        <pc:spChg chg="mod">
          <ac:chgData name="Jayasinghe D.T. it19075754" userId="0928ed96-6b6e-4465-a8f5-ae4f5c0fc376" providerId="ADAL" clId="{1C76739E-992A-4E41-8E31-8B41E0454A29}" dt="2022-10-09T07:44:11.530" v="463"/>
          <ac:spMkLst>
            <pc:docMk/>
            <pc:sldMk cId="3561664489" sldId="371"/>
            <ac:spMk id="5" creationId="{18D4F06F-6DA2-22A4-F67C-6C0444A03012}"/>
          </ac:spMkLst>
        </pc:spChg>
        <pc:spChg chg="mod">
          <ac:chgData name="Jayasinghe D.T. it19075754" userId="0928ed96-6b6e-4465-a8f5-ae4f5c0fc376" providerId="ADAL" clId="{1C76739E-992A-4E41-8E31-8B41E0454A29}" dt="2022-10-09T16:09:40.862" v="2227" actId="255"/>
          <ac:spMkLst>
            <pc:docMk/>
            <pc:sldMk cId="3561664489" sldId="371"/>
            <ac:spMk id="6" creationId="{51617C15-2CDE-4143-BC7A-962FA2087D57}"/>
          </ac:spMkLst>
        </pc:spChg>
        <pc:spChg chg="del">
          <ac:chgData name="Jayasinghe D.T. it19075754" userId="0928ed96-6b6e-4465-a8f5-ae4f5c0fc376" providerId="ADAL" clId="{1C76739E-992A-4E41-8E31-8B41E0454A29}" dt="2022-10-09T07:36:57.810" v="437" actId="478"/>
          <ac:spMkLst>
            <pc:docMk/>
            <pc:sldMk cId="3561664489" sldId="371"/>
            <ac:spMk id="8" creationId="{F6E028AA-E19D-45A6-A3AF-4D7E6E68461E}"/>
          </ac:spMkLst>
        </pc:spChg>
        <pc:spChg chg="mod">
          <ac:chgData name="Jayasinghe D.T. it19075754" userId="0928ed96-6b6e-4465-a8f5-ae4f5c0fc376" providerId="ADAL" clId="{1C76739E-992A-4E41-8E31-8B41E0454A29}" dt="2022-10-09T07:44:29.051" v="467"/>
          <ac:spMkLst>
            <pc:docMk/>
            <pc:sldMk cId="3561664489" sldId="371"/>
            <ac:spMk id="10" creationId="{08DE95C5-7AF4-96C5-92D0-A0DEA9D7AFBF}"/>
          </ac:spMkLst>
        </pc:spChg>
        <pc:spChg chg="mod">
          <ac:chgData name="Jayasinghe D.T. it19075754" userId="0928ed96-6b6e-4465-a8f5-ae4f5c0fc376" providerId="ADAL" clId="{1C76739E-992A-4E41-8E31-8B41E0454A29}" dt="2022-10-09T07:44:29.051" v="467"/>
          <ac:spMkLst>
            <pc:docMk/>
            <pc:sldMk cId="3561664489" sldId="371"/>
            <ac:spMk id="11" creationId="{3649A0ED-CC40-3231-0692-2E7C653B54FB}"/>
          </ac:spMkLst>
        </pc:spChg>
        <pc:spChg chg="mod">
          <ac:chgData name="Jayasinghe D.T. it19075754" userId="0928ed96-6b6e-4465-a8f5-ae4f5c0fc376" providerId="ADAL" clId="{1C76739E-992A-4E41-8E31-8B41E0454A29}" dt="2022-10-09T07:44:29.051" v="467"/>
          <ac:spMkLst>
            <pc:docMk/>
            <pc:sldMk cId="3561664489" sldId="371"/>
            <ac:spMk id="12" creationId="{5C1C72B3-86F1-C47A-F071-208AA1561992}"/>
          </ac:spMkLst>
        </pc:spChg>
        <pc:spChg chg="add del mod">
          <ac:chgData name="Jayasinghe D.T. it19075754" userId="0928ed96-6b6e-4465-a8f5-ae4f5c0fc376" providerId="ADAL" clId="{1C76739E-992A-4E41-8E31-8B41E0454A29}" dt="2022-10-09T07:45:33.093" v="476"/>
          <ac:spMkLst>
            <pc:docMk/>
            <pc:sldMk cId="3561664489" sldId="371"/>
            <ac:spMk id="13" creationId="{2092A18F-AE2A-7914-3314-86A580E2CD7C}"/>
          </ac:spMkLst>
        </pc:spChg>
        <pc:spChg chg="add del mod">
          <ac:chgData name="Jayasinghe D.T. it19075754" userId="0928ed96-6b6e-4465-a8f5-ae4f5c0fc376" providerId="ADAL" clId="{1C76739E-992A-4E41-8E31-8B41E0454A29}" dt="2022-10-09T07:45:33.093" v="476"/>
          <ac:spMkLst>
            <pc:docMk/>
            <pc:sldMk cId="3561664489" sldId="371"/>
            <ac:spMk id="14" creationId="{F18E9EB0-BFEE-A714-BEBA-6F4D246B3E4A}"/>
          </ac:spMkLst>
        </pc:spChg>
        <pc:spChg chg="mod">
          <ac:chgData name="Jayasinghe D.T. it19075754" userId="0928ed96-6b6e-4465-a8f5-ae4f5c0fc376" providerId="ADAL" clId="{1C76739E-992A-4E41-8E31-8B41E0454A29}" dt="2022-10-09T07:42:32.497" v="459" actId="1076"/>
          <ac:spMkLst>
            <pc:docMk/>
            <pc:sldMk cId="3561664489" sldId="371"/>
            <ac:spMk id="15" creationId="{7855E186-48F3-4122-9697-EC2FE97B0D85}"/>
          </ac:spMkLst>
        </pc:spChg>
        <pc:spChg chg="add del mod">
          <ac:chgData name="Jayasinghe D.T. it19075754" userId="0928ed96-6b6e-4465-a8f5-ae4f5c0fc376" providerId="ADAL" clId="{1C76739E-992A-4E41-8E31-8B41E0454A29}" dt="2022-10-09T07:45:33.093" v="476"/>
          <ac:spMkLst>
            <pc:docMk/>
            <pc:sldMk cId="3561664489" sldId="371"/>
            <ac:spMk id="16" creationId="{52B2A504-D62C-39F4-12B6-8C1F182E2160}"/>
          </ac:spMkLst>
        </pc:spChg>
        <pc:spChg chg="mod">
          <ac:chgData name="Jayasinghe D.T. it19075754" userId="0928ed96-6b6e-4465-a8f5-ae4f5c0fc376" providerId="ADAL" clId="{1C76739E-992A-4E41-8E31-8B41E0454A29}" dt="2022-10-09T07:47:25.195" v="514"/>
          <ac:spMkLst>
            <pc:docMk/>
            <pc:sldMk cId="3561664489" sldId="371"/>
            <ac:spMk id="17" creationId="{A4352435-532B-4A91-F898-5A14B65A6693}"/>
          </ac:spMkLst>
        </pc:spChg>
        <pc:spChg chg="add del mod">
          <ac:chgData name="Jayasinghe D.T. it19075754" userId="0928ed96-6b6e-4465-a8f5-ae4f5c0fc376" providerId="ADAL" clId="{1C76739E-992A-4E41-8E31-8B41E0454A29}" dt="2022-10-09T07:47:25.195" v="514"/>
          <ac:spMkLst>
            <pc:docMk/>
            <pc:sldMk cId="3561664489" sldId="371"/>
            <ac:spMk id="18" creationId="{4C1DE0FF-F3F0-30B6-3F98-21E7CEE2D384}"/>
          </ac:spMkLst>
        </pc:spChg>
        <pc:spChg chg="add del mod">
          <ac:chgData name="Jayasinghe D.T. it19075754" userId="0928ed96-6b6e-4465-a8f5-ae4f5c0fc376" providerId="ADAL" clId="{1C76739E-992A-4E41-8E31-8B41E0454A29}" dt="2022-10-09T07:47:25.195" v="514"/>
          <ac:spMkLst>
            <pc:docMk/>
            <pc:sldMk cId="3561664489" sldId="371"/>
            <ac:spMk id="19" creationId="{024CCFD8-7A84-70EE-0202-DC820AACDB2A}"/>
          </ac:spMkLst>
        </pc:spChg>
        <pc:spChg chg="add del mod">
          <ac:chgData name="Jayasinghe D.T. it19075754" userId="0928ed96-6b6e-4465-a8f5-ae4f5c0fc376" providerId="ADAL" clId="{1C76739E-992A-4E41-8E31-8B41E0454A29}" dt="2022-10-09T07:48:26.499" v="534" actId="478"/>
          <ac:spMkLst>
            <pc:docMk/>
            <pc:sldMk cId="3561664489" sldId="371"/>
            <ac:spMk id="20" creationId="{8CEF7427-11E1-3B13-3450-06F64CCAF9BC}"/>
          </ac:spMkLst>
        </pc:spChg>
        <pc:picChg chg="mod">
          <ac:chgData name="Jayasinghe D.T. it19075754" userId="0928ed96-6b6e-4465-a8f5-ae4f5c0fc376" providerId="ADAL" clId="{1C76739E-992A-4E41-8E31-8B41E0454A29}" dt="2022-10-09T16:09:16.370" v="2226" actId="1035"/>
          <ac:picMkLst>
            <pc:docMk/>
            <pc:sldMk cId="3561664489" sldId="371"/>
            <ac:picMk id="7" creationId="{963F7BBD-B3C0-4391-BF3D-408CBEAFE5A6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16:06:28.393" v="2177" actId="14861"/>
        <pc:sldMkLst>
          <pc:docMk/>
          <pc:sldMk cId="3029699029" sldId="373"/>
        </pc:sldMkLst>
        <pc:spChg chg="add del mod">
          <ac:chgData name="Jayasinghe D.T. it19075754" userId="0928ed96-6b6e-4465-a8f5-ae4f5c0fc376" providerId="ADAL" clId="{1C76739E-992A-4E41-8E31-8B41E0454A29}" dt="2022-10-09T16:06:28.393" v="2177" actId="14861"/>
          <ac:spMkLst>
            <pc:docMk/>
            <pc:sldMk cId="3029699029" sldId="373"/>
            <ac:spMk id="2" creationId="{0EF20C89-67D9-2ED0-F05A-266536BB7030}"/>
          </ac:spMkLst>
        </pc:spChg>
        <pc:spChg chg="del">
          <ac:chgData name="Jayasinghe D.T. it19075754" userId="0928ed96-6b6e-4465-a8f5-ae4f5c0fc376" providerId="ADAL" clId="{1C76739E-992A-4E41-8E31-8B41E0454A29}" dt="2022-10-09T06:20:49.527" v="10" actId="478"/>
          <ac:spMkLst>
            <pc:docMk/>
            <pc:sldMk cId="3029699029" sldId="373"/>
            <ac:spMk id="4" creationId="{679688DB-9F76-EC72-F62F-5E0FC127E97E}"/>
          </ac:spMkLst>
        </pc:spChg>
        <pc:spChg chg="add del mod">
          <ac:chgData name="Jayasinghe D.T. it19075754" userId="0928ed96-6b6e-4465-a8f5-ae4f5c0fc376" providerId="ADAL" clId="{1C76739E-992A-4E41-8E31-8B41E0454A29}" dt="2022-10-09T07:30:32.546" v="379"/>
          <ac:spMkLst>
            <pc:docMk/>
            <pc:sldMk cId="3029699029" sldId="373"/>
            <ac:spMk id="5" creationId="{1780567F-F1AF-F84D-8628-CAE373A4C568}"/>
          </ac:spMkLst>
        </pc:spChg>
        <pc:spChg chg="mod">
          <ac:chgData name="Jayasinghe D.T. it19075754" userId="0928ed96-6b6e-4465-a8f5-ae4f5c0fc376" providerId="ADAL" clId="{1C76739E-992A-4E41-8E31-8B41E0454A29}" dt="2022-10-09T11:31:57.636" v="1113" actId="1076"/>
          <ac:spMkLst>
            <pc:docMk/>
            <pc:sldMk cId="3029699029" sldId="373"/>
            <ac:spMk id="6" creationId="{646D1089-94B9-4CBE-92E4-A59B96142CE9}"/>
          </ac:spMkLst>
        </pc:spChg>
        <pc:spChg chg="del mod">
          <ac:chgData name="Jayasinghe D.T. it19075754" userId="0928ed96-6b6e-4465-a8f5-ae4f5c0fc376" providerId="ADAL" clId="{1C76739E-992A-4E41-8E31-8B41E0454A29}" dt="2022-10-09T07:36:28.915" v="434" actId="478"/>
          <ac:spMkLst>
            <pc:docMk/>
            <pc:sldMk cId="3029699029" sldId="373"/>
            <ac:spMk id="7" creationId="{CD24150E-0C62-4123-AAAD-6E5E3921C2FF}"/>
          </ac:spMkLst>
        </pc:spChg>
        <pc:spChg chg="add del mod">
          <ac:chgData name="Jayasinghe D.T. it19075754" userId="0928ed96-6b6e-4465-a8f5-ae4f5c0fc376" providerId="ADAL" clId="{1C76739E-992A-4E41-8E31-8B41E0454A29}" dt="2022-10-09T07:51:07.231" v="547" actId="478"/>
          <ac:spMkLst>
            <pc:docMk/>
            <pc:sldMk cId="3029699029" sldId="373"/>
            <ac:spMk id="9" creationId="{3DBF9341-87B0-C96F-60F4-80EDB57A6716}"/>
          </ac:spMkLst>
        </pc:spChg>
        <pc:spChg chg="add del mod">
          <ac:chgData name="Jayasinghe D.T. it19075754" userId="0928ed96-6b6e-4465-a8f5-ae4f5c0fc376" providerId="ADAL" clId="{1C76739E-992A-4E41-8E31-8B41E0454A29}" dt="2022-10-09T07:50:47.560" v="545"/>
          <ac:spMkLst>
            <pc:docMk/>
            <pc:sldMk cId="3029699029" sldId="373"/>
            <ac:spMk id="10" creationId="{340DFDE2-5DB0-CDB0-C4DE-4A78DA9AAAB2}"/>
          </ac:spMkLst>
        </pc:spChg>
        <pc:spChg chg="add mod">
          <ac:chgData name="Jayasinghe D.T. it19075754" userId="0928ed96-6b6e-4465-a8f5-ae4f5c0fc376" providerId="ADAL" clId="{1C76739E-992A-4E41-8E31-8B41E0454A29}" dt="2022-10-09T11:32:16.844" v="1114" actId="14100"/>
          <ac:spMkLst>
            <pc:docMk/>
            <pc:sldMk cId="3029699029" sldId="373"/>
            <ac:spMk id="11" creationId="{20C3CCA0-A950-8842-2712-F98799987391}"/>
          </ac:spMkLst>
        </pc:spChg>
        <pc:spChg chg="mod">
          <ac:chgData name="Jayasinghe D.T. it19075754" userId="0928ed96-6b6e-4465-a8f5-ae4f5c0fc376" providerId="ADAL" clId="{1C76739E-992A-4E41-8E31-8B41E0454A29}" dt="2022-10-09T07:36:34.255" v="435" actId="207"/>
          <ac:spMkLst>
            <pc:docMk/>
            <pc:sldMk cId="3029699029" sldId="373"/>
            <ac:spMk id="15" creationId="{7855E186-48F3-4122-9697-EC2FE97B0D85}"/>
          </ac:spMkLst>
        </pc:spChg>
        <pc:picChg chg="mod">
          <ac:chgData name="Jayasinghe D.T. it19075754" userId="0928ed96-6b6e-4465-a8f5-ae4f5c0fc376" providerId="ADAL" clId="{1C76739E-992A-4E41-8E31-8B41E0454A29}" dt="2022-10-09T11:31:57.636" v="1113" actId="1076"/>
          <ac:picMkLst>
            <pc:docMk/>
            <pc:sldMk cId="3029699029" sldId="373"/>
            <ac:picMk id="3" creationId="{E87BB199-C5BC-4B08-8ED9-C9177C33ABD4}"/>
          </ac:picMkLst>
        </pc:picChg>
      </pc:sldChg>
      <pc:sldChg chg="addSp delSp modSp mod modTransition">
        <pc:chgData name="Jayasinghe D.T. it19075754" userId="0928ed96-6b6e-4465-a8f5-ae4f5c0fc376" providerId="ADAL" clId="{1C76739E-992A-4E41-8E31-8B41E0454A29}" dt="2022-10-09T16:08:47.451" v="2222" actId="1036"/>
        <pc:sldMkLst>
          <pc:docMk/>
          <pc:sldMk cId="3089505336" sldId="374"/>
        </pc:sldMkLst>
        <pc:spChg chg="add mod">
          <ac:chgData name="Jayasinghe D.T. it19075754" userId="0928ed96-6b6e-4465-a8f5-ae4f5c0fc376" providerId="ADAL" clId="{1C76739E-992A-4E41-8E31-8B41E0454A29}" dt="2022-10-09T16:08:38.754" v="2221" actId="14100"/>
          <ac:spMkLst>
            <pc:docMk/>
            <pc:sldMk cId="3089505336" sldId="374"/>
            <ac:spMk id="2" creationId="{BA4A68C1-5AD6-5E95-8258-C37FF8156623}"/>
          </ac:spMkLst>
        </pc:spChg>
        <pc:spChg chg="add del mod">
          <ac:chgData name="Jayasinghe D.T. it19075754" userId="0928ed96-6b6e-4465-a8f5-ae4f5c0fc376" providerId="ADAL" clId="{1C76739E-992A-4E41-8E31-8B41E0454A29}" dt="2022-10-09T07:51:42.854" v="557" actId="478"/>
          <ac:spMkLst>
            <pc:docMk/>
            <pc:sldMk cId="3089505336" sldId="374"/>
            <ac:spMk id="3" creationId="{B9A0D6F5-1129-F0F3-0AFC-3281C869C051}"/>
          </ac:spMkLst>
        </pc:spChg>
        <pc:spChg chg="add mod">
          <ac:chgData name="Jayasinghe D.T. it19075754" userId="0928ed96-6b6e-4465-a8f5-ae4f5c0fc376" providerId="ADAL" clId="{1C76739E-992A-4E41-8E31-8B41E0454A29}" dt="2022-10-09T09:57:53.935" v="1087" actId="1076"/>
          <ac:spMkLst>
            <pc:docMk/>
            <pc:sldMk cId="3089505336" sldId="374"/>
            <ac:spMk id="4" creationId="{17098882-5080-F8DC-87F2-83019074A478}"/>
          </ac:spMkLst>
        </pc:spChg>
        <pc:spChg chg="del">
          <ac:chgData name="Jayasinghe D.T. it19075754" userId="0928ed96-6b6e-4465-a8f5-ae4f5c0fc376" providerId="ADAL" clId="{1C76739E-992A-4E41-8E31-8B41E0454A29}" dt="2022-10-09T07:35:55.836" v="430" actId="478"/>
          <ac:spMkLst>
            <pc:docMk/>
            <pc:sldMk cId="3089505336" sldId="374"/>
            <ac:spMk id="5" creationId="{7C2DD395-5EE1-4C20-8F90-E539BE16B1AE}"/>
          </ac:spMkLst>
        </pc:spChg>
        <pc:spChg chg="add del mod">
          <ac:chgData name="Jayasinghe D.T. it19075754" userId="0928ed96-6b6e-4465-a8f5-ae4f5c0fc376" providerId="ADAL" clId="{1C76739E-992A-4E41-8E31-8B41E0454A29}" dt="2022-10-09T16:07:33.171" v="2215" actId="1076"/>
          <ac:spMkLst>
            <pc:docMk/>
            <pc:sldMk cId="3089505336" sldId="374"/>
            <ac:spMk id="6" creationId="{F1800DD7-EE54-4F33-AD30-F0C858517EC0}"/>
          </ac:spMkLst>
        </pc:spChg>
        <pc:spChg chg="mod">
          <ac:chgData name="Jayasinghe D.T. it19075754" userId="0928ed96-6b6e-4465-a8f5-ae4f5c0fc376" providerId="ADAL" clId="{1C76739E-992A-4E41-8E31-8B41E0454A29}" dt="2022-10-09T09:57:53.935" v="1087" actId="1076"/>
          <ac:spMkLst>
            <pc:docMk/>
            <pc:sldMk cId="3089505336" sldId="374"/>
            <ac:spMk id="10" creationId="{D24F3300-A585-3AA2-6A0A-522D1273595E}"/>
          </ac:spMkLst>
        </pc:spChg>
        <pc:spChg chg="mod">
          <ac:chgData name="Jayasinghe D.T. it19075754" userId="0928ed96-6b6e-4465-a8f5-ae4f5c0fc376" providerId="ADAL" clId="{1C76739E-992A-4E41-8E31-8B41E0454A29}" dt="2022-10-09T10:11:50.941" v="1088" actId="207"/>
          <ac:spMkLst>
            <pc:docMk/>
            <pc:sldMk cId="3089505336" sldId="374"/>
            <ac:spMk id="15" creationId="{7855E186-48F3-4122-9697-EC2FE97B0D85}"/>
          </ac:spMkLst>
        </pc:spChg>
        <pc:picChg chg="mod">
          <ac:chgData name="Jayasinghe D.T. it19075754" userId="0928ed96-6b6e-4465-a8f5-ae4f5c0fc376" providerId="ADAL" clId="{1C76739E-992A-4E41-8E31-8B41E0454A29}" dt="2022-10-09T16:08:47.451" v="2222" actId="1036"/>
          <ac:picMkLst>
            <pc:docMk/>
            <pc:sldMk cId="3089505336" sldId="374"/>
            <ac:picMk id="7" creationId="{963F7BBD-B3C0-4391-BF3D-408CBEAFE5A6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16:08:26.852" v="2220" actId="1038"/>
        <pc:sldMkLst>
          <pc:docMk/>
          <pc:sldMk cId="832649642" sldId="375"/>
        </pc:sldMkLst>
        <pc:spChg chg="add del mod">
          <ac:chgData name="Jayasinghe D.T. it19075754" userId="0928ed96-6b6e-4465-a8f5-ae4f5c0fc376" providerId="ADAL" clId="{1C76739E-992A-4E41-8E31-8B41E0454A29}" dt="2022-10-09T07:31:26.953" v="395" actId="478"/>
          <ac:spMkLst>
            <pc:docMk/>
            <pc:sldMk cId="832649642" sldId="375"/>
            <ac:spMk id="2" creationId="{B8FA4F30-30EC-8E6A-1BE0-9826C2FAE1C3}"/>
          </ac:spMkLst>
        </pc:spChg>
        <pc:spChg chg="add mod">
          <ac:chgData name="Jayasinghe D.T. it19075754" userId="0928ed96-6b6e-4465-a8f5-ae4f5c0fc376" providerId="ADAL" clId="{1C76739E-992A-4E41-8E31-8B41E0454A29}" dt="2022-10-09T16:08:21.012" v="2217" actId="14100"/>
          <ac:spMkLst>
            <pc:docMk/>
            <pc:sldMk cId="832649642" sldId="375"/>
            <ac:spMk id="3" creationId="{69635678-F503-CB12-FDE9-69480E4939AC}"/>
          </ac:spMkLst>
        </pc:spChg>
        <pc:spChg chg="add del mod">
          <ac:chgData name="Jayasinghe D.T. it19075754" userId="0928ed96-6b6e-4465-a8f5-ae4f5c0fc376" providerId="ADAL" clId="{1C76739E-992A-4E41-8E31-8B41E0454A29}" dt="2022-10-09T07:32:06.779" v="410"/>
          <ac:spMkLst>
            <pc:docMk/>
            <pc:sldMk cId="832649642" sldId="375"/>
            <ac:spMk id="4" creationId="{590144C5-548F-9B2F-3782-9C77FF54150A}"/>
          </ac:spMkLst>
        </pc:spChg>
        <pc:spChg chg="add del mod">
          <ac:chgData name="Jayasinghe D.T. it19075754" userId="0928ed96-6b6e-4465-a8f5-ae4f5c0fc376" providerId="ADAL" clId="{1C76739E-992A-4E41-8E31-8B41E0454A29}" dt="2022-10-09T07:51:27.902" v="550" actId="478"/>
          <ac:spMkLst>
            <pc:docMk/>
            <pc:sldMk cId="832649642" sldId="375"/>
            <ac:spMk id="5" creationId="{65B4ADD0-84F4-7989-BBCB-E05169B94257}"/>
          </ac:spMkLst>
        </pc:spChg>
        <pc:spChg chg="add mod">
          <ac:chgData name="Jayasinghe D.T. it19075754" userId="0928ed96-6b6e-4465-a8f5-ae4f5c0fc376" providerId="ADAL" clId="{1C76739E-992A-4E41-8E31-8B41E0454A29}" dt="2022-10-09T07:51:36.462" v="555" actId="1036"/>
          <ac:spMkLst>
            <pc:docMk/>
            <pc:sldMk cId="832649642" sldId="375"/>
            <ac:spMk id="6" creationId="{5EB46FEB-E6AD-6BA7-729B-C7EB9FFD51C0}"/>
          </ac:spMkLst>
        </pc:spChg>
        <pc:spChg chg="mod">
          <ac:chgData name="Jayasinghe D.T. it19075754" userId="0928ed96-6b6e-4465-a8f5-ae4f5c0fc376" providerId="ADAL" clId="{1C76739E-992A-4E41-8E31-8B41E0454A29}" dt="2022-10-09T11:35:07.456" v="1142" actId="1076"/>
          <ac:spMkLst>
            <pc:docMk/>
            <pc:sldMk cId="832649642" sldId="375"/>
            <ac:spMk id="7" creationId="{FF98B45A-DF3E-4445-A9FD-5F7F1683EF2E}"/>
          </ac:spMkLst>
        </pc:spChg>
        <pc:spChg chg="mod">
          <ac:chgData name="Jayasinghe D.T. it19075754" userId="0928ed96-6b6e-4465-a8f5-ae4f5c0fc376" providerId="ADAL" clId="{1C76739E-992A-4E41-8E31-8B41E0454A29}" dt="2022-10-09T11:35:12.813" v="1143" actId="1076"/>
          <ac:spMkLst>
            <pc:docMk/>
            <pc:sldMk cId="832649642" sldId="375"/>
            <ac:spMk id="8" creationId="{B4C29DFA-6408-4FAB-966D-064DE31B5887}"/>
          </ac:spMkLst>
        </pc:spChg>
        <pc:spChg chg="del mod">
          <ac:chgData name="Jayasinghe D.T. it19075754" userId="0928ed96-6b6e-4465-a8f5-ae4f5c0fc376" providerId="ADAL" clId="{1C76739E-992A-4E41-8E31-8B41E0454A29}" dt="2022-10-09T07:34:47.356" v="427" actId="478"/>
          <ac:spMkLst>
            <pc:docMk/>
            <pc:sldMk cId="832649642" sldId="375"/>
            <ac:spMk id="10" creationId="{66758A7B-7B1A-4DDC-93B3-4312EADA3859}"/>
          </ac:spMkLst>
        </pc:spChg>
        <pc:spChg chg="mod">
          <ac:chgData name="Jayasinghe D.T. it19075754" userId="0928ed96-6b6e-4465-a8f5-ae4f5c0fc376" providerId="ADAL" clId="{1C76739E-992A-4E41-8E31-8B41E0454A29}" dt="2022-10-09T10:13:28.419" v="1091" actId="20577"/>
          <ac:spMkLst>
            <pc:docMk/>
            <pc:sldMk cId="832649642" sldId="375"/>
            <ac:spMk id="11" creationId="{3B9FF6A6-A716-F393-86F7-C9A8265AF30A}"/>
          </ac:spMkLst>
        </pc:spChg>
        <pc:spChg chg="mod">
          <ac:chgData name="Jayasinghe D.T. it19075754" userId="0928ed96-6b6e-4465-a8f5-ae4f5c0fc376" providerId="ADAL" clId="{1C76739E-992A-4E41-8E31-8B41E0454A29}" dt="2022-10-09T11:35:12.813" v="1143" actId="1076"/>
          <ac:spMkLst>
            <pc:docMk/>
            <pc:sldMk cId="832649642" sldId="375"/>
            <ac:spMk id="13" creationId="{F928D779-9BBD-4E35-B939-461433613681}"/>
          </ac:spMkLst>
        </pc:spChg>
        <pc:picChg chg="mod">
          <ac:chgData name="Jayasinghe D.T. it19075754" userId="0928ed96-6b6e-4465-a8f5-ae4f5c0fc376" providerId="ADAL" clId="{1C76739E-992A-4E41-8E31-8B41E0454A29}" dt="2022-10-09T16:08:26.852" v="2220" actId="1038"/>
          <ac:picMkLst>
            <pc:docMk/>
            <pc:sldMk cId="832649642" sldId="375"/>
            <ac:picMk id="9" creationId="{117E09A6-1B69-4155-ABC6-5761393C5B4D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18:12:30.867" v="2524" actId="1076"/>
        <pc:sldMkLst>
          <pc:docMk/>
          <pc:sldMk cId="3486759270" sldId="377"/>
        </pc:sldMkLst>
        <pc:spChg chg="mod">
          <ac:chgData name="Jayasinghe D.T. it19075754" userId="0928ed96-6b6e-4465-a8f5-ae4f5c0fc376" providerId="ADAL" clId="{1C76739E-992A-4E41-8E31-8B41E0454A29}" dt="2022-10-09T09:19:22.535" v="644" actId="2711"/>
          <ac:spMkLst>
            <pc:docMk/>
            <pc:sldMk cId="3486759270" sldId="377"/>
            <ac:spMk id="2" creationId="{400FFCB7-EC63-495B-9ED3-9E3A0892BB67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486759270" sldId="377"/>
            <ac:spMk id="3" creationId="{D2E5AF8C-174D-9646-079E-4FD8C266945A}"/>
          </ac:spMkLst>
        </pc:spChg>
        <pc:spChg chg="add mod">
          <ac:chgData name="Jayasinghe D.T. it19075754" userId="0928ed96-6b6e-4465-a8f5-ae4f5c0fc376" providerId="ADAL" clId="{1C76739E-992A-4E41-8E31-8B41E0454A29}" dt="2022-10-09T18:12:30.867" v="2524" actId="1076"/>
          <ac:spMkLst>
            <pc:docMk/>
            <pc:sldMk cId="3486759270" sldId="377"/>
            <ac:spMk id="3" creationId="{EA083A27-E896-A2E5-8904-54CA9B314622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486759270" sldId="377"/>
            <ac:spMk id="4" creationId="{67FDD77A-40E9-C1B7-1EF6-B260CE212260}"/>
          </ac:spMkLst>
        </pc:spChg>
        <pc:spChg chg="add del mod">
          <ac:chgData name="Jayasinghe D.T. it19075754" userId="0928ed96-6b6e-4465-a8f5-ae4f5c0fc376" providerId="ADAL" clId="{1C76739E-992A-4E41-8E31-8B41E0454A29}" dt="2022-10-09T09:19:22.535" v="644" actId="2711"/>
          <ac:spMkLst>
            <pc:docMk/>
            <pc:sldMk cId="3486759270" sldId="377"/>
            <ac:spMk id="5" creationId="{B5B780FB-FA8B-C549-233F-A8F163459728}"/>
          </ac:spMkLst>
        </pc:spChg>
        <pc:spChg chg="mod">
          <ac:chgData name="Jayasinghe D.T. it19075754" userId="0928ed96-6b6e-4465-a8f5-ae4f5c0fc376" providerId="ADAL" clId="{1C76739E-992A-4E41-8E31-8B41E0454A29}" dt="2022-10-09T09:19:22.535" v="644" actId="2711"/>
          <ac:spMkLst>
            <pc:docMk/>
            <pc:sldMk cId="3486759270" sldId="377"/>
            <ac:spMk id="7" creationId="{86B38783-E614-4531-84BC-77A5FA935FB4}"/>
          </ac:spMkLst>
        </pc:spChg>
        <pc:spChg chg="mod">
          <ac:chgData name="Jayasinghe D.T. it19075754" userId="0928ed96-6b6e-4465-a8f5-ae4f5c0fc376" providerId="ADAL" clId="{1C76739E-992A-4E41-8E31-8B41E0454A29}" dt="2022-10-09T09:19:22.535" v="644" actId="2711"/>
          <ac:spMkLst>
            <pc:docMk/>
            <pc:sldMk cId="3486759270" sldId="377"/>
            <ac:spMk id="8" creationId="{E7948C3A-B7D8-442C-BD3D-DD2A23DBF4FA}"/>
          </ac:spMkLst>
        </pc:spChg>
        <pc:spChg chg="mod">
          <ac:chgData name="Jayasinghe D.T. it19075754" userId="0928ed96-6b6e-4465-a8f5-ae4f5c0fc376" providerId="ADAL" clId="{1C76739E-992A-4E41-8E31-8B41E0454A29}" dt="2022-10-09T09:19:22.535" v="644" actId="2711"/>
          <ac:spMkLst>
            <pc:docMk/>
            <pc:sldMk cId="3486759270" sldId="377"/>
            <ac:spMk id="9" creationId="{3089EBD7-A4DB-4501-BB5F-05C0ABB2458D}"/>
          </ac:spMkLst>
        </pc:spChg>
        <pc:spChg chg="mod">
          <ac:chgData name="Jayasinghe D.T. it19075754" userId="0928ed96-6b6e-4465-a8f5-ae4f5c0fc376" providerId="ADAL" clId="{1C76739E-992A-4E41-8E31-8B41E0454A29}" dt="2022-10-09T09:19:22.535" v="644" actId="2711"/>
          <ac:spMkLst>
            <pc:docMk/>
            <pc:sldMk cId="3486759270" sldId="377"/>
            <ac:spMk id="10" creationId="{6A868489-3FEE-490C-B86A-3AF43D1A829C}"/>
          </ac:spMkLst>
        </pc:spChg>
        <pc:spChg chg="mod">
          <ac:chgData name="Jayasinghe D.T. it19075754" userId="0928ed96-6b6e-4465-a8f5-ae4f5c0fc376" providerId="ADAL" clId="{1C76739E-992A-4E41-8E31-8B41E0454A29}" dt="2022-10-09T09:19:22.535" v="644" actId="2711"/>
          <ac:spMkLst>
            <pc:docMk/>
            <pc:sldMk cId="3486759270" sldId="377"/>
            <ac:spMk id="11" creationId="{D52D31C1-53C9-4673-AE27-5B377FEB0568}"/>
          </ac:spMkLst>
        </pc:spChg>
        <pc:spChg chg="del mod">
          <ac:chgData name="Jayasinghe D.T. it19075754" userId="0928ed96-6b6e-4465-a8f5-ae4f5c0fc376" providerId="ADAL" clId="{1C76739E-992A-4E41-8E31-8B41E0454A29}" dt="2022-10-09T18:12:07.931" v="2514" actId="478"/>
          <ac:spMkLst>
            <pc:docMk/>
            <pc:sldMk cId="3486759270" sldId="377"/>
            <ac:spMk id="12" creationId="{7F79CBD6-2713-4226-8735-7327E480A4C9}"/>
          </ac:spMkLst>
        </pc:spChg>
        <pc:spChg chg="mod">
          <ac:chgData name="Jayasinghe D.T. it19075754" userId="0928ed96-6b6e-4465-a8f5-ae4f5c0fc376" providerId="ADAL" clId="{1C76739E-992A-4E41-8E31-8B41E0454A29}" dt="2022-10-09T18:12:26.563" v="2523" actId="14100"/>
          <ac:spMkLst>
            <pc:docMk/>
            <pc:sldMk cId="3486759270" sldId="377"/>
            <ac:spMk id="13" creationId="{BA0A2AAE-96F6-439F-8AE0-C0AE3AFAC82D}"/>
          </ac:spMkLst>
        </pc:spChg>
        <pc:spChg chg="mod">
          <ac:chgData name="Jayasinghe D.T. it19075754" userId="0928ed96-6b6e-4465-a8f5-ae4f5c0fc376" providerId="ADAL" clId="{1C76739E-992A-4E41-8E31-8B41E0454A29}" dt="2022-10-09T09:19:22.535" v="644" actId="2711"/>
          <ac:spMkLst>
            <pc:docMk/>
            <pc:sldMk cId="3486759270" sldId="377"/>
            <ac:spMk id="15" creationId="{D195BAAE-A817-4B99-B53E-61A3A74E254F}"/>
          </ac:spMkLst>
        </pc:spChg>
        <pc:spChg chg="mod">
          <ac:chgData name="Jayasinghe D.T. it19075754" userId="0928ed96-6b6e-4465-a8f5-ae4f5c0fc376" providerId="ADAL" clId="{1C76739E-992A-4E41-8E31-8B41E0454A29}" dt="2022-10-09T09:19:22.535" v="644" actId="2711"/>
          <ac:spMkLst>
            <pc:docMk/>
            <pc:sldMk cId="3486759270" sldId="377"/>
            <ac:spMk id="16" creationId="{0A377B56-7F5E-4E3B-9FF5-29B0CC27CF81}"/>
          </ac:spMkLst>
        </pc:spChg>
        <pc:spChg chg="mod">
          <ac:chgData name="Jayasinghe D.T. it19075754" userId="0928ed96-6b6e-4465-a8f5-ae4f5c0fc376" providerId="ADAL" clId="{1C76739E-992A-4E41-8E31-8B41E0454A29}" dt="2022-10-09T09:19:22.535" v="644" actId="2711"/>
          <ac:spMkLst>
            <pc:docMk/>
            <pc:sldMk cId="3486759270" sldId="377"/>
            <ac:spMk id="17" creationId="{C7F2ECC3-7B20-4A34-B69E-4818ACEAFD7D}"/>
          </ac:spMkLst>
        </pc:spChg>
        <pc:spChg chg="del mod">
          <ac:chgData name="Jayasinghe D.T. it19075754" userId="0928ed96-6b6e-4465-a8f5-ae4f5c0fc376" providerId="ADAL" clId="{1C76739E-992A-4E41-8E31-8B41E0454A29}" dt="2022-10-09T18:12:10.146" v="2515" actId="478"/>
          <ac:spMkLst>
            <pc:docMk/>
            <pc:sldMk cId="3486759270" sldId="377"/>
            <ac:spMk id="18" creationId="{0FEFF7B0-3434-4F31-8272-143A5CDD1B97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7:33:44.402" v="2245" actId="1076"/>
        <pc:sldMkLst>
          <pc:docMk/>
          <pc:sldMk cId="1096086955" sldId="378"/>
        </pc:sldMkLst>
        <pc:spChg chg="mod">
          <ac:chgData name="Jayasinghe D.T. it19075754" userId="0928ed96-6b6e-4465-a8f5-ae4f5c0fc376" providerId="ADAL" clId="{1C76739E-992A-4E41-8E31-8B41E0454A29}" dt="2022-10-09T17:33:35.482" v="2243" actId="207"/>
          <ac:spMkLst>
            <pc:docMk/>
            <pc:sldMk cId="1096086955" sldId="378"/>
            <ac:spMk id="2" creationId="{100C0CF5-7BBB-46A9-995B-98C213E854AA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096086955" sldId="378"/>
            <ac:spMk id="4" creationId="{CF31CF04-B86E-DCB1-7E5D-FD97272D9BBE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096086955" sldId="378"/>
            <ac:spMk id="5" creationId="{D703B1BA-B72E-6BA8-DFF4-0899BC89D9DC}"/>
          </ac:spMkLst>
        </pc:spChg>
        <pc:spChg chg="add del mod">
          <ac:chgData name="Jayasinghe D.T. it19075754" userId="0928ed96-6b6e-4465-a8f5-ae4f5c0fc376" providerId="ADAL" clId="{1C76739E-992A-4E41-8E31-8B41E0454A29}" dt="2022-10-09T09:54:27.605" v="1073" actId="2711"/>
          <ac:spMkLst>
            <pc:docMk/>
            <pc:sldMk cId="1096086955" sldId="378"/>
            <ac:spMk id="6" creationId="{7EDF5712-A62A-8813-8E4D-88E72B75CD3E}"/>
          </ac:spMkLst>
        </pc:spChg>
        <pc:spChg chg="mod">
          <ac:chgData name="Jayasinghe D.T. it19075754" userId="0928ed96-6b6e-4465-a8f5-ae4f5c0fc376" providerId="ADAL" clId="{1C76739E-992A-4E41-8E31-8B41E0454A29}" dt="2022-10-09T11:38:54.112" v="1171" actId="113"/>
          <ac:spMkLst>
            <pc:docMk/>
            <pc:sldMk cId="1096086955" sldId="378"/>
            <ac:spMk id="7" creationId="{99966AA7-8666-4971-A73E-A8C1A54B226D}"/>
          </ac:spMkLst>
        </pc:spChg>
        <pc:spChg chg="mod">
          <ac:chgData name="Jayasinghe D.T. it19075754" userId="0928ed96-6b6e-4465-a8f5-ae4f5c0fc376" providerId="ADAL" clId="{1C76739E-992A-4E41-8E31-8B41E0454A29}" dt="2022-10-09T09:54:27.605" v="1073" actId="2711"/>
          <ac:spMkLst>
            <pc:docMk/>
            <pc:sldMk cId="1096086955" sldId="378"/>
            <ac:spMk id="8" creationId="{F7B4D4EF-3D80-4075-B18C-DC6D98142FA0}"/>
          </ac:spMkLst>
        </pc:spChg>
        <pc:spChg chg="mod">
          <ac:chgData name="Jayasinghe D.T. it19075754" userId="0928ed96-6b6e-4465-a8f5-ae4f5c0fc376" providerId="ADAL" clId="{1C76739E-992A-4E41-8E31-8B41E0454A29}" dt="2022-10-09T11:45:21.091" v="1208" actId="2085"/>
          <ac:spMkLst>
            <pc:docMk/>
            <pc:sldMk cId="1096086955" sldId="378"/>
            <ac:spMk id="18" creationId="{A511E6FB-EA83-4940-9B28-B76FE47B024C}"/>
          </ac:spMkLst>
        </pc:spChg>
        <pc:picChg chg="mod">
          <ac:chgData name="Jayasinghe D.T. it19075754" userId="0928ed96-6b6e-4465-a8f5-ae4f5c0fc376" providerId="ADAL" clId="{1C76739E-992A-4E41-8E31-8B41E0454A29}" dt="2022-10-09T11:45:26.804" v="1209" actId="1076"/>
          <ac:picMkLst>
            <pc:docMk/>
            <pc:sldMk cId="1096086955" sldId="378"/>
            <ac:picMk id="3" creationId="{4117FC4B-EA8F-AA46-9AB4-7197308C5452}"/>
          </ac:picMkLst>
        </pc:picChg>
        <pc:picChg chg="mod">
          <ac:chgData name="Jayasinghe D.T. it19075754" userId="0928ed96-6b6e-4465-a8f5-ae4f5c0fc376" providerId="ADAL" clId="{1C76739E-992A-4E41-8E31-8B41E0454A29}" dt="2022-10-09T17:33:44.402" v="2245" actId="1076"/>
          <ac:picMkLst>
            <pc:docMk/>
            <pc:sldMk cId="1096086955" sldId="378"/>
            <ac:picMk id="5" creationId="{E835A2F9-D0B7-A82F-0F68-860E0612DF34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09:19:01.983" v="643" actId="1076"/>
        <pc:sldMkLst>
          <pc:docMk/>
          <pc:sldMk cId="3616224027" sldId="388"/>
        </pc:sldMkLst>
        <pc:spChg chg="mod">
          <ac:chgData name="Jayasinghe D.T. it19075754" userId="0928ed96-6b6e-4465-a8f5-ae4f5c0fc376" providerId="ADAL" clId="{1C76739E-992A-4E41-8E31-8B41E0454A29}" dt="2022-10-09T09:19:01.983" v="643" actId="1076"/>
          <ac:spMkLst>
            <pc:docMk/>
            <pc:sldMk cId="3616224027" sldId="388"/>
            <ac:spMk id="2" creationId="{400FFCB7-EC63-495B-9ED3-9E3A0892BB67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616224027" sldId="388"/>
            <ac:spMk id="3" creationId="{7D66942B-D3D4-1197-DA28-03915FDAD396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616224027" sldId="388"/>
            <ac:spMk id="4" creationId="{11D724F7-6D9E-F514-B7AD-EBE08A7A1803}"/>
          </ac:spMkLst>
        </pc:spChg>
        <pc:spChg chg="mod">
          <ac:chgData name="Jayasinghe D.T. it19075754" userId="0928ed96-6b6e-4465-a8f5-ae4f5c0fc376" providerId="ADAL" clId="{1C76739E-992A-4E41-8E31-8B41E0454A29}" dt="2022-10-09T09:18:53.139" v="642" actId="2711"/>
          <ac:spMkLst>
            <pc:docMk/>
            <pc:sldMk cId="3616224027" sldId="388"/>
            <ac:spMk id="5" creationId="{88CD0DAD-C611-4E2E-868B-00AE24A00F7C}"/>
          </ac:spMkLst>
        </pc:spChg>
        <pc:spChg chg="add del mod">
          <ac:chgData name="Jayasinghe D.T. it19075754" userId="0928ed96-6b6e-4465-a8f5-ae4f5c0fc376" providerId="ADAL" clId="{1C76739E-992A-4E41-8E31-8B41E0454A29}" dt="2022-10-09T09:18:53.139" v="642" actId="2711"/>
          <ac:spMkLst>
            <pc:docMk/>
            <pc:sldMk cId="3616224027" sldId="388"/>
            <ac:spMk id="6" creationId="{B6B39E20-CF28-8ABA-FE06-9F5C10C009F5}"/>
          </ac:spMkLst>
        </pc:spChg>
        <pc:spChg chg="mod">
          <ac:chgData name="Jayasinghe D.T. it19075754" userId="0928ed96-6b6e-4465-a8f5-ae4f5c0fc376" providerId="ADAL" clId="{1C76739E-992A-4E41-8E31-8B41E0454A29}" dt="2022-10-09T09:18:53.139" v="642" actId="2711"/>
          <ac:spMkLst>
            <pc:docMk/>
            <pc:sldMk cId="3616224027" sldId="388"/>
            <ac:spMk id="8" creationId="{2C113EB6-88F7-4CAB-BB96-44979A635C89}"/>
          </ac:spMkLst>
        </pc:spChg>
        <pc:spChg chg="mod">
          <ac:chgData name="Jayasinghe D.T. it19075754" userId="0928ed96-6b6e-4465-a8f5-ae4f5c0fc376" providerId="ADAL" clId="{1C76739E-992A-4E41-8E31-8B41E0454A29}" dt="2022-10-09T09:18:53.139" v="642" actId="2711"/>
          <ac:spMkLst>
            <pc:docMk/>
            <pc:sldMk cId="3616224027" sldId="388"/>
            <ac:spMk id="14" creationId="{1F0B7C3E-ACD3-49A3-9A01-C2273BF6C239}"/>
          </ac:spMkLst>
        </pc:spChg>
        <pc:spChg chg="mod">
          <ac:chgData name="Jayasinghe D.T. it19075754" userId="0928ed96-6b6e-4465-a8f5-ae4f5c0fc376" providerId="ADAL" clId="{1C76739E-992A-4E41-8E31-8B41E0454A29}" dt="2022-10-09T09:18:53.139" v="642" actId="2711"/>
          <ac:spMkLst>
            <pc:docMk/>
            <pc:sldMk cId="3616224027" sldId="388"/>
            <ac:spMk id="15" creationId="{635EF527-ED54-427B-81D8-226754C67415}"/>
          </ac:spMkLst>
        </pc:spChg>
        <pc:spChg chg="mod">
          <ac:chgData name="Jayasinghe D.T. it19075754" userId="0928ed96-6b6e-4465-a8f5-ae4f5c0fc376" providerId="ADAL" clId="{1C76739E-992A-4E41-8E31-8B41E0454A29}" dt="2022-10-09T09:18:53.139" v="642" actId="2711"/>
          <ac:spMkLst>
            <pc:docMk/>
            <pc:sldMk cId="3616224027" sldId="388"/>
            <ac:spMk id="16" creationId="{AA8AD37A-EC7F-448C-95EC-EB421284902C}"/>
          </ac:spMkLst>
        </pc:spChg>
        <pc:spChg chg="mod">
          <ac:chgData name="Jayasinghe D.T. it19075754" userId="0928ed96-6b6e-4465-a8f5-ae4f5c0fc376" providerId="ADAL" clId="{1C76739E-992A-4E41-8E31-8B41E0454A29}" dt="2022-10-09T09:18:53.139" v="642" actId="2711"/>
          <ac:spMkLst>
            <pc:docMk/>
            <pc:sldMk cId="3616224027" sldId="388"/>
            <ac:spMk id="17" creationId="{62D6DAB1-3B84-41B6-96D0-D06BBAEE1AC7}"/>
          </ac:spMkLst>
        </pc:spChg>
        <pc:spChg chg="mod">
          <ac:chgData name="Jayasinghe D.T. it19075754" userId="0928ed96-6b6e-4465-a8f5-ae4f5c0fc376" providerId="ADAL" clId="{1C76739E-992A-4E41-8E31-8B41E0454A29}" dt="2022-10-09T09:18:53.139" v="642" actId="2711"/>
          <ac:spMkLst>
            <pc:docMk/>
            <pc:sldMk cId="3616224027" sldId="388"/>
            <ac:spMk id="19" creationId="{9AEB68DD-DBB3-4116-911E-D066E826E3D0}"/>
          </ac:spMkLst>
        </pc:spChg>
        <pc:spChg chg="mod">
          <ac:chgData name="Jayasinghe D.T. it19075754" userId="0928ed96-6b6e-4465-a8f5-ae4f5c0fc376" providerId="ADAL" clId="{1C76739E-992A-4E41-8E31-8B41E0454A29}" dt="2022-10-09T09:18:53.139" v="642" actId="2711"/>
          <ac:spMkLst>
            <pc:docMk/>
            <pc:sldMk cId="3616224027" sldId="388"/>
            <ac:spMk id="22" creationId="{7A08AF0C-DB79-448F-A594-42502B781682}"/>
          </ac:spMkLst>
        </pc:spChg>
        <pc:spChg chg="mod">
          <ac:chgData name="Jayasinghe D.T. it19075754" userId="0928ed96-6b6e-4465-a8f5-ae4f5c0fc376" providerId="ADAL" clId="{1C76739E-992A-4E41-8E31-8B41E0454A29}" dt="2022-10-09T09:18:53.139" v="642" actId="2711"/>
          <ac:spMkLst>
            <pc:docMk/>
            <pc:sldMk cId="3616224027" sldId="388"/>
            <ac:spMk id="23" creationId="{6141119B-50A7-4C9E-B970-CFE3C1A9CCDC}"/>
          </ac:spMkLst>
        </pc:spChg>
        <pc:grpChg chg="mod">
          <ac:chgData name="Jayasinghe D.T. it19075754" userId="0928ed96-6b6e-4465-a8f5-ae4f5c0fc376" providerId="ADAL" clId="{1C76739E-992A-4E41-8E31-8B41E0454A29}" dt="2022-10-09T09:18:44.507" v="640" actId="1076"/>
          <ac:grpSpMkLst>
            <pc:docMk/>
            <pc:sldMk cId="3616224027" sldId="388"/>
            <ac:grpSpMk id="9" creationId="{B855D974-E5D1-4095-8077-77E012B76702}"/>
          </ac:grpSpMkLst>
        </pc:grpChg>
        <pc:cxnChg chg="mod">
          <ac:chgData name="Jayasinghe D.T. it19075754" userId="0928ed96-6b6e-4465-a8f5-ae4f5c0fc376" providerId="ADAL" clId="{1C76739E-992A-4E41-8E31-8B41E0454A29}" dt="2022-10-09T09:18:44.507" v="640" actId="1076"/>
          <ac:cxnSpMkLst>
            <pc:docMk/>
            <pc:sldMk cId="3616224027" sldId="388"/>
            <ac:cxnSpMk id="20" creationId="{1FFDE862-4210-4CBA-AEB5-221805742017}"/>
          </ac:cxnSpMkLst>
        </pc:cxnChg>
        <pc:cxnChg chg="mod">
          <ac:chgData name="Jayasinghe D.T. it19075754" userId="0928ed96-6b6e-4465-a8f5-ae4f5c0fc376" providerId="ADAL" clId="{1C76739E-992A-4E41-8E31-8B41E0454A29}" dt="2022-10-09T09:18:44.507" v="640" actId="1076"/>
          <ac:cxnSpMkLst>
            <pc:docMk/>
            <pc:sldMk cId="3616224027" sldId="388"/>
            <ac:cxnSpMk id="21" creationId="{13802D4C-805E-4DDC-B24E-470FE5ACBBF7}"/>
          </ac:cxnSpMkLst>
        </pc:cxnChg>
      </pc:sldChg>
      <pc:sldChg chg="addSp delSp modSp mod">
        <pc:chgData name="Jayasinghe D.T. it19075754" userId="0928ed96-6b6e-4465-a8f5-ae4f5c0fc376" providerId="ADAL" clId="{1C76739E-992A-4E41-8E31-8B41E0454A29}" dt="2022-10-09T18:10:56.509" v="2501" actId="478"/>
        <pc:sldMkLst>
          <pc:docMk/>
          <pc:sldMk cId="1826092455" sldId="409"/>
        </pc:sldMkLst>
        <pc:spChg chg="mod">
          <ac:chgData name="Jayasinghe D.T. it19075754" userId="0928ed96-6b6e-4465-a8f5-ae4f5c0fc376" providerId="ADAL" clId="{1C76739E-992A-4E41-8E31-8B41E0454A29}" dt="2022-10-09T09:54:36.520" v="1074" actId="2711"/>
          <ac:spMkLst>
            <pc:docMk/>
            <pc:sldMk cId="1826092455" sldId="409"/>
            <ac:spMk id="2" creationId="{EEBE9825-31E3-AEE1-7E01-CFEDA2BA62A2}"/>
          </ac:spMkLst>
        </pc:spChg>
        <pc:spChg chg="del mod">
          <ac:chgData name="Jayasinghe D.T. it19075754" userId="0928ed96-6b6e-4465-a8f5-ae4f5c0fc376" providerId="ADAL" clId="{1C76739E-992A-4E41-8E31-8B41E0454A29}" dt="2022-10-09T18:10:56.509" v="2501" actId="478"/>
          <ac:spMkLst>
            <pc:docMk/>
            <pc:sldMk cId="1826092455" sldId="409"/>
            <ac:spMk id="5" creationId="{64A52B41-55E5-C1BC-6BF8-F35AF02B4105}"/>
          </ac:spMkLst>
        </pc:spChg>
        <pc:spChg chg="mod">
          <ac:chgData name="Jayasinghe D.T. it19075754" userId="0928ed96-6b6e-4465-a8f5-ae4f5c0fc376" providerId="ADAL" clId="{1C76739E-992A-4E41-8E31-8B41E0454A29}" dt="2022-10-09T18:10:49.966" v="2500" actId="14100"/>
          <ac:spMkLst>
            <pc:docMk/>
            <pc:sldMk cId="1826092455" sldId="409"/>
            <ac:spMk id="6" creationId="{06836713-1E48-3C07-8573-5D90C7DA1DA5}"/>
          </ac:spMkLst>
        </pc:spChg>
        <pc:spChg chg="del">
          <ac:chgData name="Jayasinghe D.T. it19075754" userId="0928ed96-6b6e-4465-a8f5-ae4f5c0fc376" providerId="ADAL" clId="{1C76739E-992A-4E41-8E31-8B41E0454A29}" dt="2022-10-09T07:13:51.148" v="171" actId="478"/>
          <ac:spMkLst>
            <pc:docMk/>
            <pc:sldMk cId="1826092455" sldId="409"/>
            <ac:spMk id="7" creationId="{3666F46A-EAF2-4EDB-9C82-EB8E4F6B897B}"/>
          </ac:spMkLst>
        </pc:spChg>
        <pc:spChg chg="mod">
          <ac:chgData name="Jayasinghe D.T. it19075754" userId="0928ed96-6b6e-4465-a8f5-ae4f5c0fc376" providerId="ADAL" clId="{1C76739E-992A-4E41-8E31-8B41E0454A29}" dt="2022-10-09T09:54:36.520" v="1074" actId="2711"/>
          <ac:spMkLst>
            <pc:docMk/>
            <pc:sldMk cId="1826092455" sldId="409"/>
            <ac:spMk id="8" creationId="{6AAF71F0-7D46-394A-CC2D-FF620664105F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826092455" sldId="409"/>
            <ac:spMk id="9" creationId="{FC26885E-F92C-06AF-9440-97583344FD30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826092455" sldId="409"/>
            <ac:spMk id="10" creationId="{AA1D8634-5CDB-4DA9-5F91-A5E99F55B559}"/>
          </ac:spMkLst>
        </pc:spChg>
        <pc:spChg chg="add del mod">
          <ac:chgData name="Jayasinghe D.T. it19075754" userId="0928ed96-6b6e-4465-a8f5-ae4f5c0fc376" providerId="ADAL" clId="{1C76739E-992A-4E41-8E31-8B41E0454A29}" dt="2022-10-09T11:47:18.159" v="1216" actId="14100"/>
          <ac:spMkLst>
            <pc:docMk/>
            <pc:sldMk cId="1826092455" sldId="409"/>
            <ac:spMk id="11" creationId="{3B9DBDF3-5197-B36A-C734-6CA058370B0E}"/>
          </ac:spMkLst>
        </pc:spChg>
        <pc:spChg chg="mod">
          <ac:chgData name="Jayasinghe D.T. it19075754" userId="0928ed96-6b6e-4465-a8f5-ae4f5c0fc376" providerId="ADAL" clId="{1C76739E-992A-4E41-8E31-8B41E0454A29}" dt="2022-10-09T09:54:36.520" v="1074" actId="2711"/>
          <ac:spMkLst>
            <pc:docMk/>
            <pc:sldMk cId="1826092455" sldId="409"/>
            <ac:spMk id="12" creationId="{67F058ED-2D1A-44C5-897F-8C7AC9635DCB}"/>
          </ac:spMkLst>
        </pc:spChg>
        <pc:spChg chg="add mod">
          <ac:chgData name="Jayasinghe D.T. it19075754" userId="0928ed96-6b6e-4465-a8f5-ae4f5c0fc376" providerId="ADAL" clId="{1C76739E-992A-4E41-8E31-8B41E0454A29}" dt="2022-10-09T11:40:06.873" v="1190" actId="14100"/>
          <ac:spMkLst>
            <pc:docMk/>
            <pc:sldMk cId="1826092455" sldId="409"/>
            <ac:spMk id="13" creationId="{826B9393-E01B-E640-4601-AFA96C3026F4}"/>
          </ac:spMkLst>
        </pc:spChg>
        <pc:spChg chg="mod">
          <ac:chgData name="Jayasinghe D.T. it19075754" userId="0928ed96-6b6e-4465-a8f5-ae4f5c0fc376" providerId="ADAL" clId="{1C76739E-992A-4E41-8E31-8B41E0454A29}" dt="2022-10-09T09:54:36.520" v="1074" actId="2711"/>
          <ac:spMkLst>
            <pc:docMk/>
            <pc:sldMk cId="1826092455" sldId="409"/>
            <ac:spMk id="15" creationId="{9F4B4646-ADA0-47EC-ACAE-B4BA7DBCB68E}"/>
          </ac:spMkLst>
        </pc:spChg>
        <pc:spChg chg="mod">
          <ac:chgData name="Jayasinghe D.T. it19075754" userId="0928ed96-6b6e-4465-a8f5-ae4f5c0fc376" providerId="ADAL" clId="{1C76739E-992A-4E41-8E31-8B41E0454A29}" dt="2022-10-09T09:54:36.520" v="1074" actId="2711"/>
          <ac:spMkLst>
            <pc:docMk/>
            <pc:sldMk cId="1826092455" sldId="409"/>
            <ac:spMk id="19" creationId="{7E76E215-1142-4909-9C44-D23DB22C0108}"/>
          </ac:spMkLst>
        </pc:spChg>
        <pc:spChg chg="mod">
          <ac:chgData name="Jayasinghe D.T. it19075754" userId="0928ed96-6b6e-4465-a8f5-ae4f5c0fc376" providerId="ADAL" clId="{1C76739E-992A-4E41-8E31-8B41E0454A29}" dt="2022-10-09T09:54:36.520" v="1074" actId="2711"/>
          <ac:spMkLst>
            <pc:docMk/>
            <pc:sldMk cId="1826092455" sldId="409"/>
            <ac:spMk id="20" creationId="{2BD011DB-94BB-DA76-7D5E-3A36E7C2FD06}"/>
          </ac:spMkLst>
        </pc:spChg>
        <pc:spChg chg="mod">
          <ac:chgData name="Jayasinghe D.T. it19075754" userId="0928ed96-6b6e-4465-a8f5-ae4f5c0fc376" providerId="ADAL" clId="{1C76739E-992A-4E41-8E31-8B41E0454A29}" dt="2022-10-09T09:54:36.520" v="1074" actId="2711"/>
          <ac:spMkLst>
            <pc:docMk/>
            <pc:sldMk cId="1826092455" sldId="409"/>
            <ac:spMk id="21" creationId="{9AD0890F-F737-18E0-2D75-2F22D2CB64FF}"/>
          </ac:spMkLst>
        </pc:spChg>
        <pc:picChg chg="mod">
          <ac:chgData name="Jayasinghe D.T. it19075754" userId="0928ed96-6b6e-4465-a8f5-ae4f5c0fc376" providerId="ADAL" clId="{1C76739E-992A-4E41-8E31-8B41E0454A29}" dt="2022-10-09T11:42:36.695" v="1205" actId="14861"/>
          <ac:picMkLst>
            <pc:docMk/>
            <pc:sldMk cId="1826092455" sldId="409"/>
            <ac:picMk id="3" creationId="{4117FC4B-EA8F-AA46-9AB4-7197308C5452}"/>
          </ac:picMkLst>
        </pc:picChg>
        <pc:picChg chg="del">
          <ac:chgData name="Jayasinghe D.T. it19075754" userId="0928ed96-6b6e-4465-a8f5-ae4f5c0fc376" providerId="ADAL" clId="{1C76739E-992A-4E41-8E31-8B41E0454A29}" dt="2022-10-09T11:40:37.125" v="1193" actId="478"/>
          <ac:picMkLst>
            <pc:docMk/>
            <pc:sldMk cId="1826092455" sldId="409"/>
            <ac:picMk id="4" creationId="{E80266D8-3B6B-0741-B651-C0687A4741AD}"/>
          </ac:picMkLst>
        </pc:picChg>
        <pc:picChg chg="del">
          <ac:chgData name="Jayasinghe D.T. it19075754" userId="0928ed96-6b6e-4465-a8f5-ae4f5c0fc376" providerId="ADAL" clId="{1C76739E-992A-4E41-8E31-8B41E0454A29}" dt="2022-10-09T07:13:47.517" v="170" actId="478"/>
          <ac:picMkLst>
            <pc:docMk/>
            <pc:sldMk cId="1826092455" sldId="409"/>
            <ac:picMk id="14" creationId="{2276B88A-834B-CD4E-90B4-E26DF163D7EC}"/>
          </ac:picMkLst>
        </pc:picChg>
        <pc:picChg chg="del">
          <ac:chgData name="Jayasinghe D.T. it19075754" userId="0928ed96-6b6e-4465-a8f5-ae4f5c0fc376" providerId="ADAL" clId="{1C76739E-992A-4E41-8E31-8B41E0454A29}" dt="2022-10-09T11:40:22.133" v="1191" actId="478"/>
          <ac:picMkLst>
            <pc:docMk/>
            <pc:sldMk cId="1826092455" sldId="409"/>
            <ac:picMk id="18" creationId="{40049699-C456-B04A-8DAE-B40A0EA825EA}"/>
          </ac:picMkLst>
        </pc:picChg>
        <pc:picChg chg="add mod">
          <ac:chgData name="Jayasinghe D.T. it19075754" userId="0928ed96-6b6e-4465-a8f5-ae4f5c0fc376" providerId="ADAL" clId="{1C76739E-992A-4E41-8E31-8B41E0454A29}" dt="2022-10-09T07:13:44.610" v="169"/>
          <ac:picMkLst>
            <pc:docMk/>
            <pc:sldMk cId="1826092455" sldId="409"/>
            <ac:picMk id="23" creationId="{4340E764-CAA8-A571-2171-B5D2E332888D}"/>
          </ac:picMkLst>
        </pc:picChg>
        <pc:picChg chg="del">
          <ac:chgData name="Jayasinghe D.T. it19075754" userId="0928ed96-6b6e-4465-a8f5-ae4f5c0fc376" providerId="ADAL" clId="{1C76739E-992A-4E41-8E31-8B41E0454A29}" dt="2022-10-09T11:40:36.005" v="1192" actId="478"/>
          <ac:picMkLst>
            <pc:docMk/>
            <pc:sldMk cId="1826092455" sldId="409"/>
            <ac:picMk id="24" creationId="{DCF01753-20B6-8C4D-8F70-DC262E3B78E5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07:58:45.966" v="613" actId="207"/>
        <pc:sldMkLst>
          <pc:docMk/>
          <pc:sldMk cId="1810240885" sldId="421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810240885" sldId="421"/>
            <ac:spMk id="2" creationId="{91E74E13-9F69-F070-5D69-54B3A2D28D37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810240885" sldId="421"/>
            <ac:spMk id="4" creationId="{F9C245F5-69C5-0819-9B42-5F0A03E1133B}"/>
          </ac:spMkLst>
        </pc:spChg>
        <pc:spChg chg="mod">
          <ac:chgData name="Jayasinghe D.T. it19075754" userId="0928ed96-6b6e-4465-a8f5-ae4f5c0fc376" providerId="ADAL" clId="{1C76739E-992A-4E41-8E31-8B41E0454A29}" dt="2022-10-09T07:58:45.966" v="613" actId="207"/>
          <ac:spMkLst>
            <pc:docMk/>
            <pc:sldMk cId="1810240885" sldId="421"/>
            <ac:spMk id="5" creationId="{3A7DB6E1-2ECE-47DD-B044-07AF8AA80AB1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1810240885" sldId="421"/>
            <ac:spMk id="7" creationId="{9B9ECD5B-EB7D-BB6F-107C-FC67764063E2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8:10:20.297" v="2496" actId="1076"/>
        <pc:sldMkLst>
          <pc:docMk/>
          <pc:sldMk cId="2884598175" sldId="422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884598175" sldId="422"/>
            <ac:spMk id="2" creationId="{BC2E96D7-7D0D-6C62-03AE-DF59DCF59D2F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884598175" sldId="422"/>
            <ac:spMk id="4" creationId="{0DAAB3A9-BE38-C180-16C8-A341659B97B3}"/>
          </ac:spMkLst>
        </pc:spChg>
        <pc:spChg chg="mod">
          <ac:chgData name="Jayasinghe D.T. it19075754" userId="0928ed96-6b6e-4465-a8f5-ae4f5c0fc376" providerId="ADAL" clId="{1C76739E-992A-4E41-8E31-8B41E0454A29}" dt="2022-10-09T07:58:52.313" v="614" actId="207"/>
          <ac:spMkLst>
            <pc:docMk/>
            <pc:sldMk cId="2884598175" sldId="422"/>
            <ac:spMk id="5" creationId="{3A7DB6E1-2ECE-47DD-B044-07AF8AA80AB1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2884598175" sldId="422"/>
            <ac:spMk id="7" creationId="{0E803C97-8846-6901-4AA9-54466B548902}"/>
          </ac:spMkLst>
        </pc:spChg>
        <pc:spChg chg="mod">
          <ac:chgData name="Jayasinghe D.T. it19075754" userId="0928ed96-6b6e-4465-a8f5-ae4f5c0fc376" providerId="ADAL" clId="{1C76739E-992A-4E41-8E31-8B41E0454A29}" dt="2022-10-09T18:10:20.297" v="2496" actId="1076"/>
          <ac:spMkLst>
            <pc:docMk/>
            <pc:sldMk cId="2884598175" sldId="422"/>
            <ac:spMk id="18" creationId="{04409A55-E42C-D439-CA79-5DE6BC3C5415}"/>
          </ac:spMkLst>
        </pc:spChg>
        <pc:spChg chg="mod">
          <ac:chgData name="Jayasinghe D.T. it19075754" userId="0928ed96-6b6e-4465-a8f5-ae4f5c0fc376" providerId="ADAL" clId="{1C76739E-992A-4E41-8E31-8B41E0454A29}" dt="2022-10-09T07:58:56.936" v="615" actId="207"/>
          <ac:spMkLst>
            <pc:docMk/>
            <pc:sldMk cId="2884598175" sldId="422"/>
            <ac:spMk id="19" creationId="{83040334-4B82-D63E-3BE4-1AE8B7643045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7:36.619" v="599" actId="207"/>
        <pc:sldMkLst>
          <pc:docMk/>
          <pc:sldMk cId="2369653750" sldId="423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369653750" sldId="423"/>
            <ac:spMk id="2" creationId="{40F8C96C-418C-DEF9-3D0A-AC603F7AF8FC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369653750" sldId="423"/>
            <ac:spMk id="4" creationId="{E3160C39-12FD-7C87-FF54-7F5FDCBE1FF9}"/>
          </ac:spMkLst>
        </pc:spChg>
        <pc:spChg chg="mod">
          <ac:chgData name="Jayasinghe D.T. it19075754" userId="0928ed96-6b6e-4465-a8f5-ae4f5c0fc376" providerId="ADAL" clId="{1C76739E-992A-4E41-8E31-8B41E0454A29}" dt="2022-10-09T07:57:36.619" v="599" actId="207"/>
          <ac:spMkLst>
            <pc:docMk/>
            <pc:sldMk cId="2369653750" sldId="423"/>
            <ac:spMk id="5" creationId="{3A7DB6E1-2ECE-47DD-B044-07AF8AA80AB1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2369653750" sldId="423"/>
            <ac:spMk id="6" creationId="{924B0369-B899-5430-F7AE-F4A2F9F11C02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9:25.656" v="620" actId="207"/>
        <pc:sldMkLst>
          <pc:docMk/>
          <pc:sldMk cId="213205732" sldId="430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13205732" sldId="430"/>
            <ac:spMk id="2" creationId="{A04F945A-90E7-5AD5-E5FB-5EF6C77BDBC9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13205732" sldId="430"/>
            <ac:spMk id="3" creationId="{C7D30C9D-3C8D-2B9D-B514-1C5A2EB3A8CC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213205732" sldId="430"/>
            <ac:spMk id="4" creationId="{2224DE85-ACD9-CAAD-E137-21167126B358}"/>
          </ac:spMkLst>
        </pc:spChg>
        <pc:spChg chg="mod">
          <ac:chgData name="Jayasinghe D.T. it19075754" userId="0928ed96-6b6e-4465-a8f5-ae4f5c0fc376" providerId="ADAL" clId="{1C76739E-992A-4E41-8E31-8B41E0454A29}" dt="2022-10-09T07:59:25.656" v="620" actId="207"/>
          <ac:spMkLst>
            <pc:docMk/>
            <pc:sldMk cId="213205732" sldId="430"/>
            <ac:spMk id="5" creationId="{3A7DB6E1-2ECE-47DD-B044-07AF8AA80AB1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8:06:30.226" v="2490"/>
        <pc:sldMkLst>
          <pc:docMk/>
          <pc:sldMk cId="1960136009" sldId="432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960136009" sldId="432"/>
            <ac:spMk id="2" creationId="{2B4BD126-9A35-84FB-21A3-8E0C2E121095}"/>
          </ac:spMkLst>
        </pc:spChg>
        <pc:spChg chg="mod">
          <ac:chgData name="Jayasinghe D.T. it19075754" userId="0928ed96-6b6e-4465-a8f5-ae4f5c0fc376" providerId="ADAL" clId="{1C76739E-992A-4E41-8E31-8B41E0454A29}" dt="2022-10-09T18:06:24.811" v="2487"/>
          <ac:spMkLst>
            <pc:docMk/>
            <pc:sldMk cId="1960136009" sldId="432"/>
            <ac:spMk id="4" creationId="{1D7DD3B8-5B8F-0B33-8DF3-F488A2FE98FA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960136009" sldId="432"/>
            <ac:spMk id="4" creationId="{8809C91C-0474-4FEC-9DB4-1E00214BA5FC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6" creationId="{EF2C4741-1620-444D-B1EE-132C9B35934E}"/>
          </ac:spMkLst>
        </pc:spChg>
        <pc:spChg chg="add del 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7" creationId="{0AFFAC82-372D-5CD5-24B2-B954A13C0FC5}"/>
          </ac:spMkLst>
        </pc:spChg>
        <pc:spChg chg="mod">
          <ac:chgData name="Jayasinghe D.T. it19075754" userId="0928ed96-6b6e-4465-a8f5-ae4f5c0fc376" providerId="ADAL" clId="{1C76739E-992A-4E41-8E31-8B41E0454A29}" dt="2022-10-09T18:06:24.811" v="2487"/>
          <ac:spMkLst>
            <pc:docMk/>
            <pc:sldMk cId="1960136009" sldId="432"/>
            <ac:spMk id="8" creationId="{39BCAEB1-0235-DC99-F064-420CF6A2EBC9}"/>
          </ac:spMkLst>
        </pc:spChg>
        <pc:spChg chg="mod">
          <ac:chgData name="Jayasinghe D.T. it19075754" userId="0928ed96-6b6e-4465-a8f5-ae4f5c0fc376" providerId="ADAL" clId="{1C76739E-992A-4E41-8E31-8B41E0454A29}" dt="2022-10-09T18:06:24.811" v="2487"/>
          <ac:spMkLst>
            <pc:docMk/>
            <pc:sldMk cId="1960136009" sldId="432"/>
            <ac:spMk id="9" creationId="{5CD54ACA-13EE-D481-43F1-04402A108216}"/>
          </ac:spMkLst>
        </pc:spChg>
        <pc:spChg chg="mod">
          <ac:chgData name="Jayasinghe D.T. it19075754" userId="0928ed96-6b6e-4465-a8f5-ae4f5c0fc376" providerId="ADAL" clId="{1C76739E-992A-4E41-8E31-8B41E0454A29}" dt="2022-10-09T18:06:24.811" v="2487"/>
          <ac:spMkLst>
            <pc:docMk/>
            <pc:sldMk cId="1960136009" sldId="432"/>
            <ac:spMk id="10" creationId="{0AE53069-BE12-9B68-22E4-C18964684BE9}"/>
          </ac:spMkLst>
        </pc:spChg>
        <pc:spChg chg="mod">
          <ac:chgData name="Jayasinghe D.T. it19075754" userId="0928ed96-6b6e-4465-a8f5-ae4f5c0fc376" providerId="ADAL" clId="{1C76739E-992A-4E41-8E31-8B41E0454A29}" dt="2022-10-09T18:06:24.811" v="2487"/>
          <ac:spMkLst>
            <pc:docMk/>
            <pc:sldMk cId="1960136009" sldId="432"/>
            <ac:spMk id="11" creationId="{EE4EA7DD-A558-C6DC-18FC-C018C4C7D26F}"/>
          </ac:spMkLst>
        </pc:spChg>
        <pc:spChg chg="mod">
          <ac:chgData name="Jayasinghe D.T. it19075754" userId="0928ed96-6b6e-4465-a8f5-ae4f5c0fc376" providerId="ADAL" clId="{1C76739E-992A-4E41-8E31-8B41E0454A29}" dt="2022-10-09T18:06:24.811" v="2487"/>
          <ac:spMkLst>
            <pc:docMk/>
            <pc:sldMk cId="1960136009" sldId="432"/>
            <ac:spMk id="12" creationId="{A19ECE6D-1B76-24C4-99BD-5891376DC763}"/>
          </ac:spMkLst>
        </pc:spChg>
        <pc:spChg chg="mod">
          <ac:chgData name="Jayasinghe D.T. it19075754" userId="0928ed96-6b6e-4465-a8f5-ae4f5c0fc376" providerId="ADAL" clId="{1C76739E-992A-4E41-8E31-8B41E0454A29}" dt="2022-10-09T18:06:30.226" v="2490"/>
          <ac:spMkLst>
            <pc:docMk/>
            <pc:sldMk cId="1960136009" sldId="432"/>
            <ac:spMk id="14" creationId="{AB89F58F-E465-9BEF-E1D5-ED3388546E2E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15" creationId="{F1D617C0-5E48-40F1-A048-DE8F55CB06F4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16" creationId="{BE329854-6681-46F9-8676-E7EF68E2B40B}"/>
          </ac:spMkLst>
        </pc:spChg>
        <pc:spChg chg="mod">
          <ac:chgData name="Jayasinghe D.T. it19075754" userId="0928ed96-6b6e-4465-a8f5-ae4f5c0fc376" providerId="ADAL" clId="{1C76739E-992A-4E41-8E31-8B41E0454A29}" dt="2022-10-09T18:06:30.226" v="2490"/>
          <ac:spMkLst>
            <pc:docMk/>
            <pc:sldMk cId="1960136009" sldId="432"/>
            <ac:spMk id="17" creationId="{E8B3DB07-A7F7-454B-B5BC-4CF31E2D980D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18" creationId="{EE47E946-E2D9-402A-A7EE-42C6FF517C1A}"/>
          </ac:spMkLst>
        </pc:spChg>
        <pc:spChg chg="mod">
          <ac:chgData name="Jayasinghe D.T. it19075754" userId="0928ed96-6b6e-4465-a8f5-ae4f5c0fc376" providerId="ADAL" clId="{1C76739E-992A-4E41-8E31-8B41E0454A29}" dt="2022-10-09T18:06:30.226" v="2490"/>
          <ac:spMkLst>
            <pc:docMk/>
            <pc:sldMk cId="1960136009" sldId="432"/>
            <ac:spMk id="20" creationId="{94A08877-BC95-D4A1-2243-8E1B0CEACA7B}"/>
          </ac:spMkLst>
        </pc:spChg>
        <pc:spChg chg="mod">
          <ac:chgData name="Jayasinghe D.T. it19075754" userId="0928ed96-6b6e-4465-a8f5-ae4f5c0fc376" providerId="ADAL" clId="{1C76739E-992A-4E41-8E31-8B41E0454A29}" dt="2022-10-09T18:06:30.226" v="2490"/>
          <ac:spMkLst>
            <pc:docMk/>
            <pc:sldMk cId="1960136009" sldId="432"/>
            <ac:spMk id="21" creationId="{2DC93ECD-43CF-41DA-7595-24E4CC97FC61}"/>
          </ac:spMkLst>
        </pc:spChg>
        <pc:spChg chg="mod">
          <ac:chgData name="Jayasinghe D.T. it19075754" userId="0928ed96-6b6e-4465-a8f5-ae4f5c0fc376" providerId="ADAL" clId="{1C76739E-992A-4E41-8E31-8B41E0454A29}" dt="2022-10-09T18:06:30.226" v="2490"/>
          <ac:spMkLst>
            <pc:docMk/>
            <pc:sldMk cId="1960136009" sldId="432"/>
            <ac:spMk id="23" creationId="{BB84BE1F-C2E2-6AA1-FF9D-CBE815A3DBF0}"/>
          </ac:spMkLst>
        </pc:spChg>
        <pc:spChg chg="mod">
          <ac:chgData name="Jayasinghe D.T. it19075754" userId="0928ed96-6b6e-4465-a8f5-ae4f5c0fc376" providerId="ADAL" clId="{1C76739E-992A-4E41-8E31-8B41E0454A29}" dt="2022-10-09T18:06:30.226" v="2490"/>
          <ac:spMkLst>
            <pc:docMk/>
            <pc:sldMk cId="1960136009" sldId="432"/>
            <ac:spMk id="24" creationId="{AC1581B4-4981-B933-CC1F-F06960EA8912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39" creationId="{A39A2192-F84E-4235-B9EB-2F5494A57326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40" creationId="{30098116-B1C1-4C0B-8262-21D53C3E8550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41" creationId="{BF8015EA-78E7-4BF1-92EE-8C05C6B985F9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42" creationId="{D1BE2E93-C20F-48BA-90FE-B20499C9B346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43" creationId="{0E72D05E-0B8B-4DC9-B987-FB7891F7A557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44" creationId="{1C872E4D-AB30-CD63-D42A-CC6E46F4FF83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45" creationId="{FA9C5A6A-6953-CAD6-CA15-F8102034BC95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46" creationId="{6A440AA6-0F50-9F8B-EB2C-10E414BB18DB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47" creationId="{FB020904-EDD1-4DBF-95AB-D5DFA5AA693E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48" creationId="{331DDFD2-ED73-E6D6-834A-F7D46DAA4FD9}"/>
          </ac:spMkLst>
        </pc:spChg>
        <pc:spChg chg="mod">
          <ac:chgData name="Jayasinghe D.T. it19075754" userId="0928ed96-6b6e-4465-a8f5-ae4f5c0fc376" providerId="ADAL" clId="{1C76739E-992A-4E41-8E31-8B41E0454A29}" dt="2022-10-09T18:03:06.008" v="2460" actId="207"/>
          <ac:spMkLst>
            <pc:docMk/>
            <pc:sldMk cId="1960136009" sldId="432"/>
            <ac:spMk id="49" creationId="{F66AE997-69D7-F372-3422-0BF4F0605203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50" creationId="{C198B713-78A8-8A80-4CB4-DB983E342178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51" creationId="{D52184DA-BDDE-3F68-E9E2-3E4E1C162855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52" creationId="{386EA667-5190-3584-2023-582E7E597678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53" creationId="{76D0606B-61D8-FB81-54AB-010B3F4635E1}"/>
          </ac:spMkLst>
        </pc:spChg>
        <pc:spChg chg="mod">
          <ac:chgData name="Jayasinghe D.T. it19075754" userId="0928ed96-6b6e-4465-a8f5-ae4f5c0fc376" providerId="ADAL" clId="{1C76739E-992A-4E41-8E31-8B41E0454A29}" dt="2022-10-09T18:03:06.008" v="2460" actId="207"/>
          <ac:spMkLst>
            <pc:docMk/>
            <pc:sldMk cId="1960136009" sldId="432"/>
            <ac:spMk id="54" creationId="{F925D970-9D66-1816-E1C4-EAB72B2143AB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55" creationId="{DC9FB3DD-DEDC-8C06-8304-AF0B35FA6530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56" creationId="{EE879206-98B8-12EF-B001-7E068029DACB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57" creationId="{716C6FDC-25B7-4815-A7D7-38B45C0B6902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58" creationId="{BDA9D43F-1852-4A06-826F-DAAAA76D75D5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59" creationId="{EACEA828-7217-407F-AF64-518B7FA866AE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60" creationId="{B471FA50-1CF1-F1E1-86E8-6654589CE9F9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61" creationId="{EDA9996E-CD0C-18BD-D50F-3878DA832675}"/>
          </ac:spMkLst>
        </pc:spChg>
        <pc:spChg chg="mod">
          <ac:chgData name="Jayasinghe D.T. it19075754" userId="0928ed96-6b6e-4465-a8f5-ae4f5c0fc376" providerId="ADAL" clId="{1C76739E-992A-4E41-8E31-8B41E0454A29}" dt="2022-10-09T18:03:06.008" v="2460" actId="207"/>
          <ac:spMkLst>
            <pc:docMk/>
            <pc:sldMk cId="1960136009" sldId="432"/>
            <ac:spMk id="63" creationId="{547747D6-BB3A-BA15-DAAB-606BAD9616B3}"/>
          </ac:spMkLst>
        </pc:spChg>
        <pc:spChg chg="mod">
          <ac:chgData name="Jayasinghe D.T. it19075754" userId="0928ed96-6b6e-4465-a8f5-ae4f5c0fc376" providerId="ADAL" clId="{1C76739E-992A-4E41-8E31-8B41E0454A29}" dt="2022-10-09T18:03:06.008" v="2460" actId="207"/>
          <ac:spMkLst>
            <pc:docMk/>
            <pc:sldMk cId="1960136009" sldId="432"/>
            <ac:spMk id="64" creationId="{F6C72451-65B9-D248-128E-7DC758F45006}"/>
          </ac:spMkLst>
        </pc:spChg>
        <pc:spChg chg="mod">
          <ac:chgData name="Jayasinghe D.T. it19075754" userId="0928ed96-6b6e-4465-a8f5-ae4f5c0fc376" providerId="ADAL" clId="{1C76739E-992A-4E41-8E31-8B41E0454A29}" dt="2022-10-09T18:03:06.008" v="2460" actId="207"/>
          <ac:spMkLst>
            <pc:docMk/>
            <pc:sldMk cId="1960136009" sldId="432"/>
            <ac:spMk id="65" creationId="{8AABB758-A66A-47B8-30FE-17CA23290E64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66" creationId="{0FE17FAF-333E-4968-8BCA-AC8FA5C28463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67" creationId="{CBB5AFD5-C396-40FD-4315-4A30F8BB4799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68" creationId="{331603ED-4608-4816-9346-D0E6F541BF59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69" creationId="{3F7FDD5C-1896-43F1-8B67-5CE1FEF68F8C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70" creationId="{D94D72A7-A888-4603-A618-D4D0313EDEF9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71" creationId="{F8A7E773-6E69-4F15-A300-2498FA36629A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72" creationId="{D27DE01B-A11F-43F3-B600-E8876B79E26B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73" creationId="{4B81E97E-C78C-4A9F-AC50-0B333FD9B4A5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74" creationId="{16D43AD7-4BCE-4D95-940C-F218FC42E728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75" creationId="{B7C721EA-8F41-4BC1-B970-064673D73992}"/>
          </ac:spMkLst>
        </pc:spChg>
        <pc:spChg chg="mod">
          <ac:chgData name="Jayasinghe D.T. it19075754" userId="0928ed96-6b6e-4465-a8f5-ae4f5c0fc376" providerId="ADAL" clId="{1C76739E-992A-4E41-8E31-8B41E0454A29}" dt="2022-10-09T18:03:06.008" v="2460" actId="207"/>
          <ac:spMkLst>
            <pc:docMk/>
            <pc:sldMk cId="1960136009" sldId="432"/>
            <ac:spMk id="76" creationId="{1F7B7513-013D-479C-7CD0-D80D84606784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77" creationId="{180A4362-FEA2-4431-AE23-7F7A63EC8DB9}"/>
          </ac:spMkLst>
        </pc:spChg>
        <pc:spChg chg="mod">
          <ac:chgData name="Jayasinghe D.T. it19075754" userId="0928ed96-6b6e-4465-a8f5-ae4f5c0fc376" providerId="ADAL" clId="{1C76739E-992A-4E41-8E31-8B41E0454A29}" dt="2022-10-09T18:03:22.944" v="2462" actId="207"/>
          <ac:spMkLst>
            <pc:docMk/>
            <pc:sldMk cId="1960136009" sldId="432"/>
            <ac:spMk id="78" creationId="{9CB6980B-99D8-28FE-BD06-D53499F709DF}"/>
          </ac:spMkLst>
        </pc:spChg>
        <pc:spChg chg="mod">
          <ac:chgData name="Jayasinghe D.T. it19075754" userId="0928ed96-6b6e-4465-a8f5-ae4f5c0fc376" providerId="ADAL" clId="{1C76739E-992A-4E41-8E31-8B41E0454A29}" dt="2022-10-09T18:03:12.185" v="2461" actId="207"/>
          <ac:spMkLst>
            <pc:docMk/>
            <pc:sldMk cId="1960136009" sldId="432"/>
            <ac:spMk id="79" creationId="{DA64B208-2058-0B42-CEDD-D10257AEF705}"/>
          </ac:spMkLst>
        </pc:spChg>
        <pc:spChg chg="mod">
          <ac:chgData name="Jayasinghe D.T. it19075754" userId="0928ed96-6b6e-4465-a8f5-ae4f5c0fc376" providerId="ADAL" clId="{1C76739E-992A-4E41-8E31-8B41E0454A29}" dt="2022-10-09T18:03:12.185" v="2461" actId="207"/>
          <ac:spMkLst>
            <pc:docMk/>
            <pc:sldMk cId="1960136009" sldId="432"/>
            <ac:spMk id="80" creationId="{6AC447C2-5F3A-73B0-F15B-B755D16E1B46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81" creationId="{E24DB354-85CF-66B6-9C7A-CB9AC4D16538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82" creationId="{ED1D01F2-6EA3-4499-907D-FD90B9EE4DCE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83" creationId="{7F5BF4B4-0D39-FB91-35AF-9A89BDA8A80D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84" creationId="{4F22EA89-30BD-FBBB-53F2-F322FDE3CDFD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85" creationId="{595E4C3A-A6C6-EAE7-B15A-E9F232EBB399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87" creationId="{1982AD89-00CF-4495-BF26-EB306B258A76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88" creationId="{0AEDD863-59E0-4B6A-B2EE-C2ED0618E5E3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89" creationId="{F4B90647-13F2-46C5-9846-BE9D658139EB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90" creationId="{76693785-167F-4837-B705-8EFA993A106A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91" creationId="{94FE8335-57FD-4AFA-AD0E-372FD7513740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92" creationId="{D5514B56-8CD0-4219-861A-E5889B59E541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93" creationId="{EE413128-5812-4A52-8961-7990272C32F5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94" creationId="{B033CE7B-8F87-4417-9D4E-A77D2EECDD0C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96" creationId="{BE147A84-D363-4443-F062-0516F2B68BDC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105" creationId="{72ABC0CB-450A-4778-8330-97202258F336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107" creationId="{BBE1E3BF-0E6B-4D09-AE49-AA00B6916E26}"/>
          </ac:spMkLst>
        </pc:spChg>
        <pc:spChg chg="mod">
          <ac:chgData name="Jayasinghe D.T. it19075754" userId="0928ed96-6b6e-4465-a8f5-ae4f5c0fc376" providerId="ADAL" clId="{1C76739E-992A-4E41-8E31-8B41E0454A29}" dt="2022-10-09T09:08:12.809" v="626" actId="2711"/>
          <ac:spMkLst>
            <pc:docMk/>
            <pc:sldMk cId="1960136009" sldId="432"/>
            <ac:spMk id="108" creationId="{47C0B7BC-BF23-474A-8B7C-A7DF63024FD3}"/>
          </ac:spMkLst>
        </pc:spChg>
        <pc:grpChg chg="add del mod">
          <ac:chgData name="Jayasinghe D.T. it19075754" userId="0928ed96-6b6e-4465-a8f5-ae4f5c0fc376" providerId="ADAL" clId="{1C76739E-992A-4E41-8E31-8B41E0454A29}" dt="2022-10-09T18:06:26.206" v="2488"/>
          <ac:grpSpMkLst>
            <pc:docMk/>
            <pc:sldMk cId="1960136009" sldId="432"/>
            <ac:grpSpMk id="2" creationId="{FA482576-E800-D575-2480-B2D04183C382}"/>
          </ac:grpSpMkLst>
        </pc:grpChg>
        <pc:grpChg chg="del">
          <ac:chgData name="Jayasinghe D.T. it19075754" userId="0928ed96-6b6e-4465-a8f5-ae4f5c0fc376" providerId="ADAL" clId="{1C76739E-992A-4E41-8E31-8B41E0454A29}" dt="2022-10-09T18:06:28.881" v="2489" actId="478"/>
          <ac:grpSpMkLst>
            <pc:docMk/>
            <pc:sldMk cId="1960136009" sldId="432"/>
            <ac:grpSpMk id="5" creationId="{FF6D7111-B372-7E67-AF11-0E85B1AF2870}"/>
          </ac:grpSpMkLst>
        </pc:grpChg>
        <pc:grpChg chg="add mod">
          <ac:chgData name="Jayasinghe D.T. it19075754" userId="0928ed96-6b6e-4465-a8f5-ae4f5c0fc376" providerId="ADAL" clId="{1C76739E-992A-4E41-8E31-8B41E0454A29}" dt="2022-10-09T18:06:30.226" v="2490"/>
          <ac:grpSpMkLst>
            <pc:docMk/>
            <pc:sldMk cId="1960136009" sldId="432"/>
            <ac:grpSpMk id="13" creationId="{56E8563C-B2DC-96CD-CEA8-144CFB8CE9B6}"/>
          </ac:grpSpMkLst>
        </pc:grpChg>
      </pc:sldChg>
      <pc:sldChg chg="addSp delSp modSp">
        <pc:chgData name="Jayasinghe D.T. it19075754" userId="0928ed96-6b6e-4465-a8f5-ae4f5c0fc376" providerId="ADAL" clId="{1C76739E-992A-4E41-8E31-8B41E0454A29}" dt="2022-10-09T09:17:05.432" v="630" actId="2711"/>
        <pc:sldMkLst>
          <pc:docMk/>
          <pc:sldMk cId="2855609586" sldId="445"/>
        </pc:sldMkLst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855609586" sldId="445"/>
            <ac:spMk id="2" creationId="{197B534D-FC77-3C92-DB65-9B5FAE99CEE8}"/>
          </ac:spMkLst>
        </pc:spChg>
        <pc:spChg chg="add del mod">
          <ac:chgData name="Jayasinghe D.T. it19075754" userId="0928ed96-6b6e-4465-a8f5-ae4f5c0fc376" providerId="ADAL" clId="{1C76739E-992A-4E41-8E31-8B41E0454A29}" dt="2022-10-09T09:17:05.432" v="630" actId="2711"/>
          <ac:spMkLst>
            <pc:docMk/>
            <pc:sldMk cId="2855609586" sldId="445"/>
            <ac:spMk id="3" creationId="{E6A84AE1-A5B9-00F1-E930-BB2690B21B04}"/>
          </ac:spMkLst>
        </pc:spChg>
        <pc:spChg chg="add del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855609586" sldId="445"/>
            <ac:spMk id="4" creationId="{76865ED2-A717-49D4-8704-974229513DD7}"/>
          </ac:spMkLst>
        </pc:spChg>
        <pc:spChg chg="mod">
          <ac:chgData name="Jayasinghe D.T. it19075754" userId="0928ed96-6b6e-4465-a8f5-ae4f5c0fc376" providerId="ADAL" clId="{1C76739E-992A-4E41-8E31-8B41E0454A29}" dt="2022-10-09T09:17:05.432" v="630" actId="2711"/>
          <ac:spMkLst>
            <pc:docMk/>
            <pc:sldMk cId="2855609586" sldId="445"/>
            <ac:spMk id="6" creationId="{A4319C8D-BCCE-4A74-9E5A-886B62049738}"/>
          </ac:spMkLst>
        </pc:spChg>
        <pc:spChg chg="mod">
          <ac:chgData name="Jayasinghe D.T. it19075754" userId="0928ed96-6b6e-4465-a8f5-ae4f5c0fc376" providerId="ADAL" clId="{1C76739E-992A-4E41-8E31-8B41E0454A29}" dt="2022-10-09T09:17:05.432" v="630" actId="2711"/>
          <ac:spMkLst>
            <pc:docMk/>
            <pc:sldMk cId="2855609586" sldId="445"/>
            <ac:spMk id="9" creationId="{5751F607-5C8C-4825-B03A-03A49DBA06EE}"/>
          </ac:spMkLst>
        </pc:spChg>
        <pc:spChg chg="mod">
          <ac:chgData name="Jayasinghe D.T. it19075754" userId="0928ed96-6b6e-4465-a8f5-ae4f5c0fc376" providerId="ADAL" clId="{1C76739E-992A-4E41-8E31-8B41E0454A29}" dt="2022-10-09T09:17:05.432" v="630" actId="2711"/>
          <ac:spMkLst>
            <pc:docMk/>
            <pc:sldMk cId="2855609586" sldId="445"/>
            <ac:spMk id="10" creationId="{43F5E3F4-E8B5-4250-9D05-5F9AA5F3FCB5}"/>
          </ac:spMkLst>
        </pc:spChg>
        <pc:spChg chg="mod">
          <ac:chgData name="Jayasinghe D.T. it19075754" userId="0928ed96-6b6e-4465-a8f5-ae4f5c0fc376" providerId="ADAL" clId="{1C76739E-992A-4E41-8E31-8B41E0454A29}" dt="2022-10-09T09:17:05.432" v="630" actId="2711"/>
          <ac:spMkLst>
            <pc:docMk/>
            <pc:sldMk cId="2855609586" sldId="445"/>
            <ac:spMk id="11" creationId="{FB9B6BEC-CA61-4950-A655-BB8B807EF421}"/>
          </ac:spMkLst>
        </pc:spChg>
        <pc:spChg chg="mod">
          <ac:chgData name="Jayasinghe D.T. it19075754" userId="0928ed96-6b6e-4465-a8f5-ae4f5c0fc376" providerId="ADAL" clId="{1C76739E-992A-4E41-8E31-8B41E0454A29}" dt="2022-10-09T09:17:05.432" v="630" actId="2711"/>
          <ac:spMkLst>
            <pc:docMk/>
            <pc:sldMk cId="2855609586" sldId="445"/>
            <ac:spMk id="12" creationId="{A0EE2DDE-32C3-4281-B3E2-80FCAF8D6200}"/>
          </ac:spMkLst>
        </pc:spChg>
        <pc:spChg chg="mod">
          <ac:chgData name="Jayasinghe D.T. it19075754" userId="0928ed96-6b6e-4465-a8f5-ae4f5c0fc376" providerId="ADAL" clId="{1C76739E-992A-4E41-8E31-8B41E0454A29}" dt="2022-10-09T09:17:05.432" v="630" actId="2711"/>
          <ac:spMkLst>
            <pc:docMk/>
            <pc:sldMk cId="2855609586" sldId="445"/>
            <ac:spMk id="13" creationId="{4850069C-67D2-4F35-B480-E49C55F64934}"/>
          </ac:spMkLst>
        </pc:spChg>
        <pc:grpChg chg="mod">
          <ac:chgData name="Jayasinghe D.T. it19075754" userId="0928ed96-6b6e-4465-a8f5-ae4f5c0fc376" providerId="ADAL" clId="{1C76739E-992A-4E41-8E31-8B41E0454A29}" dt="2022-10-09T09:17:05.432" v="630" actId="2711"/>
          <ac:grpSpMkLst>
            <pc:docMk/>
            <pc:sldMk cId="2855609586" sldId="445"/>
            <ac:grpSpMk id="18" creationId="{20DD198E-CA13-4788-A7C3-BF4C1EBAA1D0}"/>
          </ac:grpSpMkLst>
        </pc:grpChg>
        <pc:picChg chg="mod">
          <ac:chgData name="Jayasinghe D.T. it19075754" userId="0928ed96-6b6e-4465-a8f5-ae4f5c0fc376" providerId="ADAL" clId="{1C76739E-992A-4E41-8E31-8B41E0454A29}" dt="2022-10-09T09:17:05.432" v="630" actId="2711"/>
          <ac:picMkLst>
            <pc:docMk/>
            <pc:sldMk cId="2855609586" sldId="445"/>
            <ac:picMk id="5" creationId="{D352C5BF-0650-45D5-4114-B6267BE60E5D}"/>
          </ac:picMkLst>
        </pc:picChg>
        <pc:picChg chg="mod">
          <ac:chgData name="Jayasinghe D.T. it19075754" userId="0928ed96-6b6e-4465-a8f5-ae4f5c0fc376" providerId="ADAL" clId="{1C76739E-992A-4E41-8E31-8B41E0454A29}" dt="2022-10-09T09:17:05.432" v="630" actId="2711"/>
          <ac:picMkLst>
            <pc:docMk/>
            <pc:sldMk cId="2855609586" sldId="445"/>
            <ac:picMk id="7" creationId="{EB99AF20-B03F-04B0-D7C5-A82B64D60D17}"/>
          </ac:picMkLst>
        </pc:picChg>
        <pc:picChg chg="mod">
          <ac:chgData name="Jayasinghe D.T. it19075754" userId="0928ed96-6b6e-4465-a8f5-ae4f5c0fc376" providerId="ADAL" clId="{1C76739E-992A-4E41-8E31-8B41E0454A29}" dt="2022-10-09T09:17:05.432" v="630" actId="2711"/>
          <ac:picMkLst>
            <pc:docMk/>
            <pc:sldMk cId="2855609586" sldId="445"/>
            <ac:picMk id="14" creationId="{398707FD-1F03-4658-8E3E-E109A5D5C65B}"/>
          </ac:picMkLst>
        </pc:picChg>
        <pc:picChg chg="mod">
          <ac:chgData name="Jayasinghe D.T. it19075754" userId="0928ed96-6b6e-4465-a8f5-ae4f5c0fc376" providerId="ADAL" clId="{1C76739E-992A-4E41-8E31-8B41E0454A29}" dt="2022-10-09T09:17:05.432" v="630" actId="2711"/>
          <ac:picMkLst>
            <pc:docMk/>
            <pc:sldMk cId="2855609586" sldId="445"/>
            <ac:picMk id="16" creationId="{5DA281AB-E25A-4629-8186-CC3B41DB28C7}"/>
          </ac:picMkLst>
        </pc:picChg>
        <pc:picChg chg="mod">
          <ac:chgData name="Jayasinghe D.T. it19075754" userId="0928ed96-6b6e-4465-a8f5-ae4f5c0fc376" providerId="ADAL" clId="{1C76739E-992A-4E41-8E31-8B41E0454A29}" dt="2022-10-09T09:17:05.432" v="630" actId="2711"/>
          <ac:picMkLst>
            <pc:docMk/>
            <pc:sldMk cId="2855609586" sldId="445"/>
            <ac:picMk id="17" creationId="{7631F90B-5F51-40E4-8E7F-ED08E9194F64}"/>
          </ac:picMkLst>
        </pc:picChg>
        <pc:picChg chg="mod">
          <ac:chgData name="Jayasinghe D.T. it19075754" userId="0928ed96-6b6e-4465-a8f5-ae4f5c0fc376" providerId="ADAL" clId="{1C76739E-992A-4E41-8E31-8B41E0454A29}" dt="2022-10-09T09:17:05.432" v="630" actId="2711"/>
          <ac:picMkLst>
            <pc:docMk/>
            <pc:sldMk cId="2855609586" sldId="445"/>
            <ac:picMk id="21" creationId="{71550FA2-7E40-4A34-88D7-1E53283A64E6}"/>
          </ac:picMkLst>
        </pc:picChg>
        <pc:picChg chg="mod">
          <ac:chgData name="Jayasinghe D.T. it19075754" userId="0928ed96-6b6e-4465-a8f5-ae4f5c0fc376" providerId="ADAL" clId="{1C76739E-992A-4E41-8E31-8B41E0454A29}" dt="2022-10-09T09:17:05.432" v="630" actId="2711"/>
          <ac:picMkLst>
            <pc:docMk/>
            <pc:sldMk cId="2855609586" sldId="445"/>
            <ac:picMk id="22" creationId="{AD7B70E0-2D25-4E64-9703-57152B805131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09:22:40.546" v="667" actId="2711"/>
        <pc:sldMkLst>
          <pc:docMk/>
          <pc:sldMk cId="1987799797" sldId="447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987799797" sldId="447"/>
            <ac:spMk id="2" creationId="{99C0A415-A43A-3042-6B2E-B9D4C8664F18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987799797" sldId="447"/>
            <ac:spMk id="4" creationId="{8C84AC4A-CB99-B909-499A-8458402B9265}"/>
          </ac:spMkLst>
        </pc:spChg>
        <pc:spChg chg="mod">
          <ac:chgData name="Jayasinghe D.T. it19075754" userId="0928ed96-6b6e-4465-a8f5-ae4f5c0fc376" providerId="ADAL" clId="{1C76739E-992A-4E41-8E31-8B41E0454A29}" dt="2022-10-09T09:22:40.546" v="667" actId="2711"/>
          <ac:spMkLst>
            <pc:docMk/>
            <pc:sldMk cId="1987799797" sldId="447"/>
            <ac:spMk id="5" creationId="{58AC207F-2724-4F6F-AC0C-3DCF2D7593E7}"/>
          </ac:spMkLst>
        </pc:spChg>
        <pc:spChg chg="add del mod">
          <ac:chgData name="Jayasinghe D.T. it19075754" userId="0928ed96-6b6e-4465-a8f5-ae4f5c0fc376" providerId="ADAL" clId="{1C76739E-992A-4E41-8E31-8B41E0454A29}" dt="2022-10-09T09:22:40.546" v="667" actId="2711"/>
          <ac:spMkLst>
            <pc:docMk/>
            <pc:sldMk cId="1987799797" sldId="447"/>
            <ac:spMk id="6" creationId="{CC83F963-450D-AE89-AE3B-D15D3A3492CA}"/>
          </ac:spMkLst>
        </pc:spChg>
        <pc:spChg chg="mod">
          <ac:chgData name="Jayasinghe D.T. it19075754" userId="0928ed96-6b6e-4465-a8f5-ae4f5c0fc376" providerId="ADAL" clId="{1C76739E-992A-4E41-8E31-8B41E0454A29}" dt="2022-10-09T09:22:40.546" v="667" actId="2711"/>
          <ac:spMkLst>
            <pc:docMk/>
            <pc:sldMk cId="1987799797" sldId="447"/>
            <ac:spMk id="9" creationId="{1206F672-0B38-4127-81C7-0371FC51FAA6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17:24.518" v="631" actId="2711"/>
        <pc:sldMkLst>
          <pc:docMk/>
          <pc:sldMk cId="1830234694" sldId="448"/>
        </pc:sldMkLst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830234694" sldId="448"/>
            <ac:spMk id="2" creationId="{8FB96B70-DE2F-5894-EFB5-E998D86FB75A}"/>
          </ac:spMkLst>
        </pc:spChg>
        <pc:spChg chg="add del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830234694" sldId="448"/>
            <ac:spMk id="4" creationId="{76865ED2-A717-49D4-8704-974229513DD7}"/>
          </ac:spMkLst>
        </pc:spChg>
        <pc:spChg chg="add del mod">
          <ac:chgData name="Jayasinghe D.T. it19075754" userId="0928ed96-6b6e-4465-a8f5-ae4f5c0fc376" providerId="ADAL" clId="{1C76739E-992A-4E41-8E31-8B41E0454A29}" dt="2022-10-09T09:17:24.518" v="631" actId="2711"/>
          <ac:spMkLst>
            <pc:docMk/>
            <pc:sldMk cId="1830234694" sldId="448"/>
            <ac:spMk id="5" creationId="{AF520D06-9AF2-C419-EDE8-DC492B72936A}"/>
          </ac:spMkLst>
        </pc:spChg>
        <pc:spChg chg="mod">
          <ac:chgData name="Jayasinghe D.T. it19075754" userId="0928ed96-6b6e-4465-a8f5-ae4f5c0fc376" providerId="ADAL" clId="{1C76739E-992A-4E41-8E31-8B41E0454A29}" dt="2022-10-09T09:17:24.518" v="631" actId="2711"/>
          <ac:spMkLst>
            <pc:docMk/>
            <pc:sldMk cId="1830234694" sldId="448"/>
            <ac:spMk id="6" creationId="{A4319C8D-BCCE-4A74-9E5A-886B62049738}"/>
          </ac:spMkLst>
        </pc:spChg>
        <pc:spChg chg="mod">
          <ac:chgData name="Jayasinghe D.T. it19075754" userId="0928ed96-6b6e-4465-a8f5-ae4f5c0fc376" providerId="ADAL" clId="{1C76739E-992A-4E41-8E31-8B41E0454A29}" dt="2022-10-09T09:17:24.518" v="631" actId="2711"/>
          <ac:spMkLst>
            <pc:docMk/>
            <pc:sldMk cId="1830234694" sldId="448"/>
            <ac:spMk id="9" creationId="{5751F607-5C8C-4825-B03A-03A49DBA06EE}"/>
          </ac:spMkLst>
        </pc:spChg>
        <pc:spChg chg="mod">
          <ac:chgData name="Jayasinghe D.T. it19075754" userId="0928ed96-6b6e-4465-a8f5-ae4f5c0fc376" providerId="ADAL" clId="{1C76739E-992A-4E41-8E31-8B41E0454A29}" dt="2022-10-09T09:17:24.518" v="631" actId="2711"/>
          <ac:spMkLst>
            <pc:docMk/>
            <pc:sldMk cId="1830234694" sldId="448"/>
            <ac:spMk id="10" creationId="{43F5E3F4-E8B5-4250-9D05-5F9AA5F3FCB5}"/>
          </ac:spMkLst>
        </pc:spChg>
        <pc:spChg chg="mod">
          <ac:chgData name="Jayasinghe D.T. it19075754" userId="0928ed96-6b6e-4465-a8f5-ae4f5c0fc376" providerId="ADAL" clId="{1C76739E-992A-4E41-8E31-8B41E0454A29}" dt="2022-10-09T09:17:24.518" v="631" actId="2711"/>
          <ac:spMkLst>
            <pc:docMk/>
            <pc:sldMk cId="1830234694" sldId="448"/>
            <ac:spMk id="11" creationId="{FB9B6BEC-CA61-4950-A655-BB8B807EF421}"/>
          </ac:spMkLst>
        </pc:spChg>
        <pc:spChg chg="mod">
          <ac:chgData name="Jayasinghe D.T. it19075754" userId="0928ed96-6b6e-4465-a8f5-ae4f5c0fc376" providerId="ADAL" clId="{1C76739E-992A-4E41-8E31-8B41E0454A29}" dt="2022-10-09T09:17:24.518" v="631" actId="2711"/>
          <ac:spMkLst>
            <pc:docMk/>
            <pc:sldMk cId="1830234694" sldId="448"/>
            <ac:spMk id="12" creationId="{A0EE2DDE-32C3-4281-B3E2-80FCAF8D6200}"/>
          </ac:spMkLst>
        </pc:spChg>
        <pc:spChg chg="mod">
          <ac:chgData name="Jayasinghe D.T. it19075754" userId="0928ed96-6b6e-4465-a8f5-ae4f5c0fc376" providerId="ADAL" clId="{1C76739E-992A-4E41-8E31-8B41E0454A29}" dt="2022-10-09T09:17:24.518" v="631" actId="2711"/>
          <ac:spMkLst>
            <pc:docMk/>
            <pc:sldMk cId="1830234694" sldId="448"/>
            <ac:spMk id="13" creationId="{4850069C-67D2-4F35-B480-E49C55F64934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7:42.891" v="600" actId="207"/>
        <pc:sldMkLst>
          <pc:docMk/>
          <pc:sldMk cId="526950169" sldId="450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526950169" sldId="450"/>
            <ac:spMk id="2" creationId="{FC5BA1C3-B9B4-B867-86C4-C4C903769C4E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526950169" sldId="450"/>
            <ac:spMk id="4" creationId="{CB131042-2893-FD05-F313-87A8AF3C9AD1}"/>
          </ac:spMkLst>
        </pc:spChg>
        <pc:spChg chg="mod">
          <ac:chgData name="Jayasinghe D.T. it19075754" userId="0928ed96-6b6e-4465-a8f5-ae4f5c0fc376" providerId="ADAL" clId="{1C76739E-992A-4E41-8E31-8B41E0454A29}" dt="2022-10-09T07:57:42.891" v="600" actId="207"/>
          <ac:spMkLst>
            <pc:docMk/>
            <pc:sldMk cId="526950169" sldId="450"/>
            <ac:spMk id="5" creationId="{3A7DB6E1-2ECE-47DD-B044-07AF8AA80AB1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526950169" sldId="450"/>
            <ac:spMk id="6" creationId="{4667092D-4294-C691-97CE-71F4D9B5D166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8:06:14.554" v="2486" actId="1076"/>
        <pc:sldMkLst>
          <pc:docMk/>
          <pc:sldMk cId="1811490531" sldId="451"/>
        </pc:sldMkLst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2" creationId="{400FFCB7-EC63-495B-9ED3-9E3A0892BB67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811490531" sldId="451"/>
            <ac:spMk id="3" creationId="{ED307FA0-BEDE-68B1-E854-D66E5B98AF18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811490531" sldId="451"/>
            <ac:spMk id="4" creationId="{CEE58FBB-1AA9-9075-A5D7-24941AF42393}"/>
          </ac:spMkLst>
        </pc:spChg>
        <pc:spChg chg="mod">
          <ac:chgData name="Jayasinghe D.T. it19075754" userId="0928ed96-6b6e-4465-a8f5-ae4f5c0fc376" providerId="ADAL" clId="{1C76739E-992A-4E41-8E31-8B41E0454A29}" dt="2022-10-09T18:05:45.912" v="2478"/>
          <ac:spMkLst>
            <pc:docMk/>
            <pc:sldMk cId="1811490531" sldId="451"/>
            <ac:spMk id="4" creationId="{E1DFC77F-63DC-0931-0AD8-91595C609061}"/>
          </ac:spMkLst>
        </pc:spChg>
        <pc:spChg chg="add del 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5" creationId="{86198F57-21A2-FE6C-5E65-7B923DFCBBF0}"/>
          </ac:spMkLst>
        </pc:spChg>
        <pc:spChg chg="mod">
          <ac:chgData name="Jayasinghe D.T. it19075754" userId="0928ed96-6b6e-4465-a8f5-ae4f5c0fc376" providerId="ADAL" clId="{1C76739E-992A-4E41-8E31-8B41E0454A29}" dt="2022-10-09T18:05:45.912" v="2478"/>
          <ac:spMkLst>
            <pc:docMk/>
            <pc:sldMk cId="1811490531" sldId="451"/>
            <ac:spMk id="6" creationId="{0AF50AB5-EABE-538D-832C-A3C3CD93396E}"/>
          </ac:spMkLst>
        </pc:spChg>
        <pc:spChg chg="mod">
          <ac:chgData name="Jayasinghe D.T. it19075754" userId="0928ed96-6b6e-4465-a8f5-ae4f5c0fc376" providerId="ADAL" clId="{1C76739E-992A-4E41-8E31-8B41E0454A29}" dt="2022-10-09T18:05:45.912" v="2478"/>
          <ac:spMkLst>
            <pc:docMk/>
            <pc:sldMk cId="1811490531" sldId="451"/>
            <ac:spMk id="7" creationId="{3D5E1A28-AA44-A07D-A07A-481D0C3CD613}"/>
          </ac:spMkLst>
        </pc:spChg>
        <pc:spChg chg="mod">
          <ac:chgData name="Jayasinghe D.T. it19075754" userId="0928ed96-6b6e-4465-a8f5-ae4f5c0fc376" providerId="ADAL" clId="{1C76739E-992A-4E41-8E31-8B41E0454A29}" dt="2022-10-09T18:05:45.912" v="2478"/>
          <ac:spMkLst>
            <pc:docMk/>
            <pc:sldMk cId="1811490531" sldId="451"/>
            <ac:spMk id="8" creationId="{ED1EA5AB-B682-8139-FA96-6DA2977031DD}"/>
          </ac:spMkLst>
        </pc:spChg>
        <pc:spChg chg="mod">
          <ac:chgData name="Jayasinghe D.T. it19075754" userId="0928ed96-6b6e-4465-a8f5-ae4f5c0fc376" providerId="ADAL" clId="{1C76739E-992A-4E41-8E31-8B41E0454A29}" dt="2022-10-09T18:05:45.912" v="2478"/>
          <ac:spMkLst>
            <pc:docMk/>
            <pc:sldMk cId="1811490531" sldId="451"/>
            <ac:spMk id="9" creationId="{D1DBF447-B86D-9865-679D-CF2594676EFA}"/>
          </ac:spMkLst>
        </pc:spChg>
        <pc:spChg chg="mod">
          <ac:chgData name="Jayasinghe D.T. it19075754" userId="0928ed96-6b6e-4465-a8f5-ae4f5c0fc376" providerId="ADAL" clId="{1C76739E-992A-4E41-8E31-8B41E0454A29}" dt="2022-10-09T18:05:45.912" v="2478"/>
          <ac:spMkLst>
            <pc:docMk/>
            <pc:sldMk cId="1811490531" sldId="451"/>
            <ac:spMk id="10" creationId="{A7EE1D2E-481C-C066-3DCE-973E14DAC665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14" creationId="{15759E51-0D74-44CF-99D3-8FEA204A045B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15" creationId="{35C8A8AC-6003-49D1-951F-148408184812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16" creationId="{DFD49D34-DC34-4719-AC28-50BE81145ED9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17" creationId="{5AD056CA-88F8-4B18-AB93-52A4EA502E49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18" creationId="{FE858430-3AAB-4CC2-86DD-00987D1D185C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24" creationId="{9E7E7B8E-5684-4DF9-AC15-B1B744D29061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25" creationId="{C9281A3A-0E57-41B7-B569-165D9CCA4C8D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26" creationId="{3D929BC8-99E2-4C8C-9833-686A3095FAB4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27" creationId="{510982BA-4E16-46AE-8FCF-F8D501DC4D9F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32" creationId="{C6D48BBD-8AEC-433E-93C1-9BA8E0206395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33" creationId="{DDCC71F0-623C-43E1-A8F9-331D47812CB6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34" creationId="{9979ADE8-F45D-4E8B-9F1A-2D9A350A13BB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35" creationId="{4746B620-4341-422D-A079-7DDB1E207CF0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36" creationId="{994EE2FD-3E6A-4876-B953-E0B3ADD499F3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37" creationId="{37F433D8-25C2-44DB-87DD-8A379DB1A864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38" creationId="{38162B03-7FC9-40D3-B4AC-39871B9CABD1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40" creationId="{77414746-D31E-43B1-97E3-8C2B9C9D16B0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41" creationId="{8EB88FE1-C49E-42FB-BCAD-CA3EE60600EF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42" creationId="{48D3EF65-2C44-43B4-ADDB-792ADBEC60CB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43" creationId="{4F3E1637-243E-4EF5-9B0A-D32C1B6838FF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44" creationId="{45C68339-8727-4D41-8AD0-2A365929A6D8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45" creationId="{12545CC3-64F5-49E4-AB93-B6FA9B1E003B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46" creationId="{9DA91575-52A1-4521-B9D3-1D85897AD77D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47" creationId="{E446D1B8-0AD0-44D1-92F2-484425FC9EB8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48" creationId="{DF1FCD16-2D93-4DAF-A82D-09C509683C91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49" creationId="{C874ACF3-0E13-4B22-9407-5465A41657F2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50" creationId="{286D2B14-DD2A-4A8B-BFF8-97DA63FA732F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51" creationId="{3DE54004-3512-4D78-AA74-F34E6C0A6917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52" creationId="{1BF987F4-BCE5-49A0-8FB6-7000801100CE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53" creationId="{EA0A2673-6A12-469D-B189-5C6265026104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54" creationId="{98832642-6D5B-4B23-88B4-102B82F50606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55" creationId="{3977F63A-E758-4644-BAE6-A6A3DA622CF1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56" creationId="{42ECF107-B0EE-44B8-8FC4-1672654FB0F9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57" creationId="{48F2872D-0C9D-4E1D-8BC8-475350BA4D4A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58" creationId="{EFB1C90B-B79C-45D9-8F5E-B2D791386B4D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59" creationId="{539E69A8-5FA2-41FB-AB07-6A6F1821435D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60" creationId="{9BEEA85B-A40C-48C7-98DF-B0656D9FCF10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61" creationId="{285F57AE-B6A7-4719-885B-0F2D712B0CEA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63" creationId="{3E437F19-5E37-4EF5-BF0B-9B2548CFB334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65" creationId="{C2FD7819-5DAF-4B5E-8D34-A1987229DA2A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66" creationId="{A6DD2CAC-3431-4581-9BC1-E2F38F47C900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67" creationId="{994C8169-21F6-4B87-9C21-8327D448D56E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68" creationId="{25CBE2F5-DD14-493F-8425-AADC2BCB72D0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69" creationId="{0CF8532F-510C-4DF4-91A1-F26C6782B036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70" creationId="{1B94DDB4-6E60-4EDC-8F0D-4C8FF546FF9C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71" creationId="{EE13163A-8341-4372-B3B7-60FE17881443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72" creationId="{1E976958-6199-41E4-83D8-C5D4E6636BD6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73" creationId="{E6EE9C74-EBA6-4C4F-BEBD-B8D26E2F96DA}"/>
          </ac:spMkLst>
        </pc:spChg>
        <pc:spChg chg="mod">
          <ac:chgData name="Jayasinghe D.T. it19075754" userId="0928ed96-6b6e-4465-a8f5-ae4f5c0fc376" providerId="ADAL" clId="{1C76739E-992A-4E41-8E31-8B41E0454A29}" dt="2022-10-09T09:19:32.043" v="645" actId="2711"/>
          <ac:spMkLst>
            <pc:docMk/>
            <pc:sldMk cId="1811490531" sldId="451"/>
            <ac:spMk id="74" creationId="{3B06B2C5-1D3D-4A45-A83F-C189EB53ABA7}"/>
          </ac:spMkLst>
        </pc:spChg>
        <pc:grpChg chg="add mod">
          <ac:chgData name="Jayasinghe D.T. it19075754" userId="0928ed96-6b6e-4465-a8f5-ae4f5c0fc376" providerId="ADAL" clId="{1C76739E-992A-4E41-8E31-8B41E0454A29}" dt="2022-10-09T18:06:14.554" v="2486" actId="1076"/>
          <ac:grpSpMkLst>
            <pc:docMk/>
            <pc:sldMk cId="1811490531" sldId="451"/>
            <ac:grpSpMk id="3" creationId="{15288D97-666C-A4F3-069E-393EC5DD25F8}"/>
          </ac:grpSpMkLst>
        </pc:grpChg>
        <pc:grpChg chg="del">
          <ac:chgData name="Jayasinghe D.T. it19075754" userId="0928ed96-6b6e-4465-a8f5-ae4f5c0fc376" providerId="ADAL" clId="{1C76739E-992A-4E41-8E31-8B41E0454A29}" dt="2022-10-09T18:05:49.451" v="2479" actId="478"/>
          <ac:grpSpMkLst>
            <pc:docMk/>
            <pc:sldMk cId="1811490531" sldId="451"/>
            <ac:grpSpMk id="39" creationId="{8E58E2CB-C329-48AA-9B26-7464B954D5B7}"/>
          </ac:grpSpMkLst>
        </pc:grpChg>
      </pc:sldChg>
      <pc:sldChg chg="addSp delSp modSp mod">
        <pc:chgData name="Jayasinghe D.T. it19075754" userId="0928ed96-6b6e-4465-a8f5-ae4f5c0fc376" providerId="ADAL" clId="{1C76739E-992A-4E41-8E31-8B41E0454A29}" dt="2022-10-09T18:05:08.476" v="2475" actId="20577"/>
        <pc:sldMkLst>
          <pc:docMk/>
          <pc:sldMk cId="408579396" sldId="453"/>
        </pc:sldMkLst>
        <pc:spChg chg="mod">
          <ac:chgData name="Jayasinghe D.T. it19075754" userId="0928ed96-6b6e-4465-a8f5-ae4f5c0fc376" providerId="ADAL" clId="{1C76739E-992A-4E41-8E31-8B41E0454A29}" dt="2022-10-09T11:38:50.184" v="1170" actId="113"/>
          <ac:spMkLst>
            <pc:docMk/>
            <pc:sldMk cId="408579396" sldId="453"/>
            <ac:spMk id="2" creationId="{273A011E-8B88-429B-B513-899C4979DC7E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408579396" sldId="453"/>
            <ac:spMk id="3" creationId="{7ED1D058-9AF0-8080-9A49-454BC93C147A}"/>
          </ac:spMkLst>
        </pc:spChg>
        <pc:spChg chg="mod">
          <ac:chgData name="Jayasinghe D.T. it19075754" userId="0928ed96-6b6e-4465-a8f5-ae4f5c0fc376" providerId="ADAL" clId="{1C76739E-992A-4E41-8E31-8B41E0454A29}" dt="2022-10-09T18:04:22.677" v="2466"/>
          <ac:spMkLst>
            <pc:docMk/>
            <pc:sldMk cId="408579396" sldId="453"/>
            <ac:spMk id="4" creationId="{13B3E1F1-DF60-E249-7439-BBBDBB58ABC8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408579396" sldId="453"/>
            <ac:spMk id="4" creationId="{243D581E-1995-35A3-2181-60B0BD03E8E0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5" creationId="{6DA7A648-DAF5-44E0-8CA6-26239EFD5B26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7" creationId="{D09D53F3-9B4A-499E-9E86-1B8D4FF3A50F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8" creationId="{11D09581-AFAB-F6CC-2AEE-DA539C501301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9" creationId="{4D15EEA2-7415-479B-9514-D3277579A998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10" creationId="{8575A1C0-CC7A-7650-FB34-3C98547DF78A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11" creationId="{17CE3625-D9BB-4D99-BA4A-614926B7D6E6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12" creationId="{04F3C0EC-5E6E-B357-E943-FCF54884D3AA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13" creationId="{D4DDF4A2-77C6-4A8E-B622-114BEF4FE558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15" creationId="{454E3487-A2D0-4A4F-B2EA-1CB5BA8B7A0B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17" creationId="{3E778F9A-703D-470F-A31F-F54E8983225C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19" creationId="{B26678A9-319E-497E-ABE6-267FE67E62A3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21" creationId="{5810CBA5-B9CB-422E-B2A2-527A07E3C328}"/>
          </ac:spMkLst>
        </pc:spChg>
        <pc:spChg chg="add del 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22" creationId="{642A0CF1-265D-9E47-AF46-D2800988B6E1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23" creationId="{BE37D928-2B9D-49E1-A72C-59216DAA831B}"/>
          </ac:spMkLst>
        </pc:spChg>
        <pc:spChg chg="mod">
          <ac:chgData name="Jayasinghe D.T. it19075754" userId="0928ed96-6b6e-4465-a8f5-ae4f5c0fc376" providerId="ADAL" clId="{1C76739E-992A-4E41-8E31-8B41E0454A29}" dt="2022-10-09T18:04:22.677" v="2466"/>
          <ac:spMkLst>
            <pc:docMk/>
            <pc:sldMk cId="408579396" sldId="453"/>
            <ac:spMk id="24" creationId="{B657203A-60E4-B772-6354-11076DAB8ADF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25" creationId="{EC7E5E86-958A-4472-8AAF-995850E5815A}"/>
          </ac:spMkLst>
        </pc:spChg>
        <pc:spChg chg="mod">
          <ac:chgData name="Jayasinghe D.T. it19075754" userId="0928ed96-6b6e-4465-a8f5-ae4f5c0fc376" providerId="ADAL" clId="{1C76739E-992A-4E41-8E31-8B41E0454A29}" dt="2022-10-09T18:04:22.677" v="2466"/>
          <ac:spMkLst>
            <pc:docMk/>
            <pc:sldMk cId="408579396" sldId="453"/>
            <ac:spMk id="26" creationId="{A8DB6C52-3D49-ED84-3A9B-B463409D8BD7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27" creationId="{3A9AD0AE-6FD5-4393-97A1-A0B383F1FE70}"/>
          </ac:spMkLst>
        </pc:spChg>
        <pc:spChg chg="mod">
          <ac:chgData name="Jayasinghe D.T. it19075754" userId="0928ed96-6b6e-4465-a8f5-ae4f5c0fc376" providerId="ADAL" clId="{1C76739E-992A-4E41-8E31-8B41E0454A29}" dt="2022-10-09T18:04:39.390" v="2468" actId="20577"/>
          <ac:spMkLst>
            <pc:docMk/>
            <pc:sldMk cId="408579396" sldId="453"/>
            <ac:spMk id="28" creationId="{589DC159-A722-CC0B-D9C4-64A69A9B898F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29" creationId="{EC943006-8A4A-4AF5-BD08-82C6236D24D4}"/>
          </ac:spMkLst>
        </pc:spChg>
        <pc:spChg chg="mod">
          <ac:chgData name="Jayasinghe D.T. it19075754" userId="0928ed96-6b6e-4465-a8f5-ae4f5c0fc376" providerId="ADAL" clId="{1C76739E-992A-4E41-8E31-8B41E0454A29}" dt="2022-10-09T18:05:00.779" v="2474" actId="20577"/>
          <ac:spMkLst>
            <pc:docMk/>
            <pc:sldMk cId="408579396" sldId="453"/>
            <ac:spMk id="30" creationId="{9DF65CC0-F331-9948-B062-31C57EF6277B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31" creationId="{132BFB1E-7718-41A0-8910-14EE683E697E}"/>
          </ac:spMkLst>
        </pc:spChg>
        <pc:spChg chg="mod">
          <ac:chgData name="Jayasinghe D.T. it19075754" userId="0928ed96-6b6e-4465-a8f5-ae4f5c0fc376" providerId="ADAL" clId="{1C76739E-992A-4E41-8E31-8B41E0454A29}" dt="2022-10-09T18:05:08.476" v="2475" actId="20577"/>
          <ac:spMkLst>
            <pc:docMk/>
            <pc:sldMk cId="408579396" sldId="453"/>
            <ac:spMk id="32" creationId="{5C7895F6-4C54-F7D7-4F92-A6DC4FF30FBD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33" creationId="{F6A80744-6198-4408-A6DD-15556FA42728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35" creationId="{6C2CB537-DF02-4369-BD53-490322A34412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39" creationId="{CCAE900F-DCB4-4326-ADB3-F36F627D84FB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43" creationId="{20F76B8B-10CA-41A0-8E1A-0396B7E5D34D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44" creationId="{1A001ECF-7AA6-4201-80B8-BD11B8520CF9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45" creationId="{AF77C08B-A59F-4F96-95B6-A2AA265F478D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47" creationId="{1F257D30-9549-4A70-8A29-315A62905619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49" creationId="{FCB31245-97C1-4886-B5B5-5577D0C25B87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51" creationId="{4EA6798B-90A6-476B-8F72-63C15C73F9AF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53" creationId="{241F8A66-C7FB-4634-85BD-FF0684FF6198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55" creationId="{6F75ECC4-6E71-4648-9ED7-CD92AAE6CBE3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57" creationId="{5908DF1D-C928-4341-95C5-BF96DADEFD2F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59" creationId="{EECD3704-F296-4B65-B810-FA2EF2C88F8F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61" creationId="{D099FBDD-0AE6-4F82-A377-C0B3C1B906CB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63" creationId="{D8B8C444-C8CD-40FF-9E61-1096D36504DA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65" creationId="{58B27BCC-B50F-45F6-93DF-06A0F08C06D9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66" creationId="{12D0CCD1-D0DA-CB36-BA42-66D7D7FDDC36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67" creationId="{EED18A24-9754-4C79-BE6B-2D5151D7D9D4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68" creationId="{2A14C6E9-E518-8FD5-97A5-52253CD6797B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69" creationId="{D70FCD1B-B209-4317-852D-BABEBE746286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70" creationId="{FFA061A5-B2B5-DB78-E041-12B804C1C36F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71" creationId="{1FA87A94-331C-A895-8AC0-37558C415DCD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72" creationId="{9AD9421F-5C8A-A985-45C5-61786815485C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73" creationId="{224CB6B2-51E9-57B0-5DBA-B6BEF9FCAD44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74" creationId="{4F5070B5-545A-D0E8-2167-18CACAD72AD5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75" creationId="{C79424E0-A990-F092-38E0-3FB3B5F27484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76" creationId="{9AB80B7F-8014-4E4C-EAF9-E764D505141C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77" creationId="{D043BF8D-BCFF-3EB0-EA7E-A85A066E009C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78" creationId="{3210B552-5B6D-2226-416A-A9648142FFD1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79" creationId="{A902D082-2430-E6FD-7BBF-B0EEB615FAE2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80" creationId="{9B69C927-800E-5D46-8C48-95FF42DA5AE0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81" creationId="{3D43A2F6-7703-0023-9FE1-C826D688B7AA}"/>
          </ac:spMkLst>
        </pc:spChg>
        <pc:spChg chg="mod">
          <ac:chgData name="Jayasinghe D.T. it19075754" userId="0928ed96-6b6e-4465-a8f5-ae4f5c0fc376" providerId="ADAL" clId="{1C76739E-992A-4E41-8E31-8B41E0454A29}" dt="2022-10-09T18:03:42.247" v="2463" actId="207"/>
          <ac:spMkLst>
            <pc:docMk/>
            <pc:sldMk cId="408579396" sldId="453"/>
            <ac:spMk id="82" creationId="{9AF3B12B-7779-021C-5DF3-E59248A8B2CF}"/>
          </ac:spMkLst>
        </pc:spChg>
        <pc:spChg chg="mod">
          <ac:chgData name="Jayasinghe D.T. it19075754" userId="0928ed96-6b6e-4465-a8f5-ae4f5c0fc376" providerId="ADAL" clId="{1C76739E-992A-4E41-8E31-8B41E0454A29}" dt="2022-10-09T18:03:42.247" v="2463" actId="207"/>
          <ac:spMkLst>
            <pc:docMk/>
            <pc:sldMk cId="408579396" sldId="453"/>
            <ac:spMk id="83" creationId="{E25B04D0-8648-EEBC-9B72-BB7C5F6185CE}"/>
          </ac:spMkLst>
        </pc:spChg>
        <pc:spChg chg="mod">
          <ac:chgData name="Jayasinghe D.T. it19075754" userId="0928ed96-6b6e-4465-a8f5-ae4f5c0fc376" providerId="ADAL" clId="{1C76739E-992A-4E41-8E31-8B41E0454A29}" dt="2022-10-09T17:59:20.510" v="2447" actId="207"/>
          <ac:spMkLst>
            <pc:docMk/>
            <pc:sldMk cId="408579396" sldId="453"/>
            <ac:spMk id="84" creationId="{39F738F9-2E45-480E-63EF-328B5468ACF3}"/>
          </ac:spMkLst>
        </pc:spChg>
        <pc:spChg chg="mod">
          <ac:chgData name="Jayasinghe D.T. it19075754" userId="0928ed96-6b6e-4465-a8f5-ae4f5c0fc376" providerId="ADAL" clId="{1C76739E-992A-4E41-8E31-8B41E0454A29}" dt="2022-10-09T17:59:12.821" v="2446" actId="207"/>
          <ac:spMkLst>
            <pc:docMk/>
            <pc:sldMk cId="408579396" sldId="453"/>
            <ac:spMk id="85" creationId="{376DD5C9-0C9A-D034-79B6-B95A798F7BE5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94" creationId="{64096B98-0823-F31E-AB68-0E4348F73A44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95" creationId="{73439532-5EF7-7D03-D272-D4A4D9BB5BE2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96" creationId="{E1E6F5F4-8987-7FDD-8A68-6A8AD498E02B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97" creationId="{3A755823-D474-3A1F-994D-A1C62A1C9E31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98" creationId="{742F0C34-F455-F5D2-F98C-26B5D270D97C}"/>
          </ac:spMkLst>
        </pc:spChg>
        <pc:spChg chg="mod">
          <ac:chgData name="Jayasinghe D.T. it19075754" userId="0928ed96-6b6e-4465-a8f5-ae4f5c0fc376" providerId="ADAL" clId="{1C76739E-992A-4E41-8E31-8B41E0454A29}" dt="2022-10-09T09:54:01.490" v="1072" actId="2711"/>
          <ac:spMkLst>
            <pc:docMk/>
            <pc:sldMk cId="408579396" sldId="453"/>
            <ac:spMk id="99" creationId="{BC5A89C4-3977-6E4C-99BB-049D9318AC9F}"/>
          </ac:spMkLst>
        </pc:spChg>
        <pc:grpChg chg="add mod">
          <ac:chgData name="Jayasinghe D.T. it19075754" userId="0928ed96-6b6e-4465-a8f5-ae4f5c0fc376" providerId="ADAL" clId="{1C76739E-992A-4E41-8E31-8B41E0454A29}" dt="2022-10-09T18:04:25.747" v="2467" actId="1076"/>
          <ac:grpSpMkLst>
            <pc:docMk/>
            <pc:sldMk cId="408579396" sldId="453"/>
            <ac:grpSpMk id="3" creationId="{26B4FBAA-67D1-0113-1D61-0C729EF327C1}"/>
          </ac:grpSpMkLst>
        </pc:grpChg>
        <pc:grpChg chg="del">
          <ac:chgData name="Jayasinghe D.T. it19075754" userId="0928ed96-6b6e-4465-a8f5-ae4f5c0fc376" providerId="ADAL" clId="{1C76739E-992A-4E41-8E31-8B41E0454A29}" dt="2022-10-09T18:04:21.437" v="2465" actId="478"/>
          <ac:grpSpMkLst>
            <pc:docMk/>
            <pc:sldMk cId="408579396" sldId="453"/>
            <ac:grpSpMk id="14" creationId="{7C0BEF2D-BAFD-E529-74F2-D0609E4F27DD}"/>
          </ac:grpSpMkLst>
        </pc:grpChg>
        <pc:cxnChg chg="mod">
          <ac:chgData name="Jayasinghe D.T. it19075754" userId="0928ed96-6b6e-4465-a8f5-ae4f5c0fc376" providerId="ADAL" clId="{1C76739E-992A-4E41-8E31-8B41E0454A29}" dt="2022-10-09T18:00:17.287" v="2456" actId="208"/>
          <ac:cxnSpMkLst>
            <pc:docMk/>
            <pc:sldMk cId="408579396" sldId="453"/>
            <ac:cxnSpMk id="6" creationId="{EE97C261-5679-1A4D-B658-0B2E62F1E90B}"/>
          </ac:cxnSpMkLst>
        </pc:cxnChg>
        <pc:cxnChg chg="mod">
          <ac:chgData name="Jayasinghe D.T. it19075754" userId="0928ed96-6b6e-4465-a8f5-ae4f5c0fc376" providerId="ADAL" clId="{1C76739E-992A-4E41-8E31-8B41E0454A29}" dt="2022-10-09T18:00:17.287" v="2456" actId="208"/>
          <ac:cxnSpMkLst>
            <pc:docMk/>
            <pc:sldMk cId="408579396" sldId="453"/>
            <ac:cxnSpMk id="38" creationId="{98A2F99F-0810-3D48-B379-1FF96C0DD5AB}"/>
          </ac:cxnSpMkLst>
        </pc:cxnChg>
        <pc:cxnChg chg="mod">
          <ac:chgData name="Jayasinghe D.T. it19075754" userId="0928ed96-6b6e-4465-a8f5-ae4f5c0fc376" providerId="ADAL" clId="{1C76739E-992A-4E41-8E31-8B41E0454A29}" dt="2022-10-09T18:00:17.287" v="2456" actId="208"/>
          <ac:cxnSpMkLst>
            <pc:docMk/>
            <pc:sldMk cId="408579396" sldId="453"/>
            <ac:cxnSpMk id="40" creationId="{ED514EBF-2403-414B-BC31-4846CDC0AC7A}"/>
          </ac:cxnSpMkLst>
        </pc:cxnChg>
        <pc:cxnChg chg="mod">
          <ac:chgData name="Jayasinghe D.T. it19075754" userId="0928ed96-6b6e-4465-a8f5-ae4f5c0fc376" providerId="ADAL" clId="{1C76739E-992A-4E41-8E31-8B41E0454A29}" dt="2022-10-09T18:00:17.287" v="2456" actId="208"/>
          <ac:cxnSpMkLst>
            <pc:docMk/>
            <pc:sldMk cId="408579396" sldId="453"/>
            <ac:cxnSpMk id="46" creationId="{A8401F60-B300-C148-A941-F502491D4D93}"/>
          </ac:cxnSpMkLst>
        </pc:cxnChg>
        <pc:cxnChg chg="mod">
          <ac:chgData name="Jayasinghe D.T. it19075754" userId="0928ed96-6b6e-4465-a8f5-ae4f5c0fc376" providerId="ADAL" clId="{1C76739E-992A-4E41-8E31-8B41E0454A29}" dt="2022-10-09T18:00:17.287" v="2456" actId="208"/>
          <ac:cxnSpMkLst>
            <pc:docMk/>
            <pc:sldMk cId="408579396" sldId="453"/>
            <ac:cxnSpMk id="48" creationId="{C2EB07E8-2083-434E-BFA9-89DDE8D6D245}"/>
          </ac:cxnSpMkLst>
        </pc:cxnChg>
      </pc:sldChg>
      <pc:sldChg chg="addSp delSp modSp del mod">
        <pc:chgData name="Jayasinghe D.T. it19075754" userId="0928ed96-6b6e-4465-a8f5-ae4f5c0fc376" providerId="ADAL" clId="{1C76739E-992A-4E41-8E31-8B41E0454A29}" dt="2022-10-09T06:40:50.006" v="34" actId="2696"/>
        <pc:sldMkLst>
          <pc:docMk/>
          <pc:sldMk cId="1077459092" sldId="454"/>
        </pc:sldMkLst>
        <pc:spChg chg="del mod">
          <ac:chgData name="Jayasinghe D.T. it19075754" userId="0928ed96-6b6e-4465-a8f5-ae4f5c0fc376" providerId="ADAL" clId="{1C76739E-992A-4E41-8E31-8B41E0454A29}" dt="2022-10-09T06:38:15.581" v="17" actId="478"/>
          <ac:spMkLst>
            <pc:docMk/>
            <pc:sldMk cId="1077459092" sldId="454"/>
            <ac:spMk id="3" creationId="{4001EDB2-DF89-69F4-858E-DBF426D266FD}"/>
          </ac:spMkLst>
        </pc:spChg>
        <pc:spChg chg="add mod">
          <ac:chgData name="Jayasinghe D.T. it19075754" userId="0928ed96-6b6e-4465-a8f5-ae4f5c0fc376" providerId="ADAL" clId="{1C76739E-992A-4E41-8E31-8B41E0454A29}" dt="2022-10-09T06:40:43.763" v="33" actId="207"/>
          <ac:spMkLst>
            <pc:docMk/>
            <pc:sldMk cId="1077459092" sldId="454"/>
            <ac:spMk id="4" creationId="{96CD3D4F-E936-DD77-3A09-9EADC8E6A0E1}"/>
          </ac:spMkLst>
        </pc:spChg>
        <pc:spChg chg="add mod">
          <ac:chgData name="Jayasinghe D.T. it19075754" userId="0928ed96-6b6e-4465-a8f5-ae4f5c0fc376" providerId="ADAL" clId="{1C76739E-992A-4E41-8E31-8B41E0454A29}" dt="2022-10-09T06:40:43.763" v="33" actId="207"/>
          <ac:spMkLst>
            <pc:docMk/>
            <pc:sldMk cId="1077459092" sldId="454"/>
            <ac:spMk id="5" creationId="{8C9910D4-A1F1-7051-F033-A3E1102CA1FF}"/>
          </ac:spMkLst>
        </pc:spChg>
        <pc:spChg chg="del">
          <ac:chgData name="Jayasinghe D.T. it19075754" userId="0928ed96-6b6e-4465-a8f5-ae4f5c0fc376" providerId="ADAL" clId="{1C76739E-992A-4E41-8E31-8B41E0454A29}" dt="2022-10-09T06:38:07.702" v="13" actId="478"/>
          <ac:spMkLst>
            <pc:docMk/>
            <pc:sldMk cId="1077459092" sldId="454"/>
            <ac:spMk id="7" creationId="{AD61D675-C583-6201-AD6F-DE08CC8471C4}"/>
          </ac:spMkLst>
        </pc:spChg>
        <pc:spChg chg="add mod">
          <ac:chgData name="Jayasinghe D.T. it19075754" userId="0928ed96-6b6e-4465-a8f5-ae4f5c0fc376" providerId="ADAL" clId="{1C76739E-992A-4E41-8E31-8B41E0454A29}" dt="2022-10-09T06:40:43.763" v="33" actId="207"/>
          <ac:spMkLst>
            <pc:docMk/>
            <pc:sldMk cId="1077459092" sldId="454"/>
            <ac:spMk id="8" creationId="{923E9350-654E-896E-F551-91D7FD7A3FC6}"/>
          </ac:spMkLst>
        </pc:spChg>
        <pc:spChg chg="add del mod">
          <ac:chgData name="Jayasinghe D.T. it19075754" userId="0928ed96-6b6e-4465-a8f5-ae4f5c0fc376" providerId="ADAL" clId="{1C76739E-992A-4E41-8E31-8B41E0454A29}" dt="2022-10-09T06:40:27.014" v="29" actId="767"/>
          <ac:spMkLst>
            <pc:docMk/>
            <pc:sldMk cId="1077459092" sldId="454"/>
            <ac:spMk id="9" creationId="{C43505B7-62FE-1668-C7D5-CFA37A4838AB}"/>
          </ac:spMkLst>
        </pc:spChg>
        <pc:spChg chg="add del mod">
          <ac:chgData name="Jayasinghe D.T. it19075754" userId="0928ed96-6b6e-4465-a8f5-ae4f5c0fc376" providerId="ADAL" clId="{1C76739E-992A-4E41-8E31-8B41E0454A29}" dt="2022-10-09T06:40:26.161" v="27" actId="767"/>
          <ac:spMkLst>
            <pc:docMk/>
            <pc:sldMk cId="1077459092" sldId="454"/>
            <ac:spMk id="10" creationId="{1444CBB3-CE4C-6A27-6177-6B45125FF780}"/>
          </ac:spMkLst>
        </pc:spChg>
        <pc:spChg chg="del">
          <ac:chgData name="Jayasinghe D.T. it19075754" userId="0928ed96-6b6e-4465-a8f5-ae4f5c0fc376" providerId="ADAL" clId="{1C76739E-992A-4E41-8E31-8B41E0454A29}" dt="2022-10-09T06:38:07.702" v="13" actId="478"/>
          <ac:spMkLst>
            <pc:docMk/>
            <pc:sldMk cId="1077459092" sldId="454"/>
            <ac:spMk id="21" creationId="{4FBF223A-EF3F-44FA-9222-A062F7549D1A}"/>
          </ac:spMkLst>
        </pc:spChg>
        <pc:picChg chg="mod">
          <ac:chgData name="Jayasinghe D.T. it19075754" userId="0928ed96-6b6e-4465-a8f5-ae4f5c0fc376" providerId="ADAL" clId="{1C76739E-992A-4E41-8E31-8B41E0454A29}" dt="2022-10-09T06:40:31.690" v="31" actId="1076"/>
          <ac:picMkLst>
            <pc:docMk/>
            <pc:sldMk cId="1077459092" sldId="454"/>
            <ac:picMk id="2" creationId="{859367DE-B3F1-738C-39CA-542670FB2AE5}"/>
          </ac:picMkLst>
        </pc:picChg>
        <pc:picChg chg="del">
          <ac:chgData name="Jayasinghe D.T. it19075754" userId="0928ed96-6b6e-4465-a8f5-ae4f5c0fc376" providerId="ADAL" clId="{1C76739E-992A-4E41-8E31-8B41E0454A29}" dt="2022-10-09T06:38:08.412" v="14" actId="478"/>
          <ac:picMkLst>
            <pc:docMk/>
            <pc:sldMk cId="1077459092" sldId="454"/>
            <ac:picMk id="6" creationId="{49790E9A-9CDC-EE11-8722-41ADDF477B07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09:20:47.089" v="654" actId="2711"/>
        <pc:sldMkLst>
          <pc:docMk/>
          <pc:sldMk cId="3725979184" sldId="463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725979184" sldId="463"/>
            <ac:spMk id="2" creationId="{855499AC-D26D-5E35-F29B-E0B524F45F6C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725979184" sldId="463"/>
            <ac:spMk id="3" creationId="{5DA7FB99-661A-53F9-6409-64D8B87EBEBA}"/>
          </ac:spMkLst>
        </pc:spChg>
        <pc:spChg chg="add del mod">
          <ac:chgData name="Jayasinghe D.T. it19075754" userId="0928ed96-6b6e-4465-a8f5-ae4f5c0fc376" providerId="ADAL" clId="{1C76739E-992A-4E41-8E31-8B41E0454A29}" dt="2022-10-09T09:20:47.089" v="654" actId="2711"/>
          <ac:spMkLst>
            <pc:docMk/>
            <pc:sldMk cId="3725979184" sldId="463"/>
            <ac:spMk id="4" creationId="{E726083E-9FA0-7208-77E6-C5059E52AE1F}"/>
          </ac:spMkLst>
        </pc:spChg>
        <pc:spChg chg="mod">
          <ac:chgData name="Jayasinghe D.T. it19075754" userId="0928ed96-6b6e-4465-a8f5-ae4f5c0fc376" providerId="ADAL" clId="{1C76739E-992A-4E41-8E31-8B41E0454A29}" dt="2022-10-09T09:20:47.089" v="654" actId="2711"/>
          <ac:spMkLst>
            <pc:docMk/>
            <pc:sldMk cId="3725979184" sldId="463"/>
            <ac:spMk id="28" creationId="{3A80C052-71FD-4200-BD45-27446D445534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7:52:41.892" v="2398" actId="207"/>
        <pc:sldMkLst>
          <pc:docMk/>
          <pc:sldMk cId="3339550458" sldId="465"/>
        </pc:sldMkLst>
        <pc:spChg chg="mod">
          <ac:chgData name="Jayasinghe D.T. it19075754" userId="0928ed96-6b6e-4465-a8f5-ae4f5c0fc376" providerId="ADAL" clId="{1C76739E-992A-4E41-8E31-8B41E0454A29}" dt="2022-10-09T17:52:41.892" v="2398" actId="207"/>
          <ac:spMkLst>
            <pc:docMk/>
            <pc:sldMk cId="3339550458" sldId="465"/>
            <ac:spMk id="3" creationId="{7985F841-A718-48C1-94E6-14737A083587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339550458" sldId="465"/>
            <ac:spMk id="4" creationId="{EA584F2F-8588-1A6A-FEBC-A10C8F91BDCF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339550458" sldId="465"/>
            <ac:spMk id="5" creationId="{AAB574A8-DEDD-FA57-B129-FDEB3D5FAD28}"/>
          </ac:spMkLst>
        </pc:spChg>
        <pc:spChg chg="add del mod">
          <ac:chgData name="Jayasinghe D.T. it19075754" userId="0928ed96-6b6e-4465-a8f5-ae4f5c0fc376" providerId="ADAL" clId="{1C76739E-992A-4E41-8E31-8B41E0454A29}" dt="2022-10-09T09:24:54.567" v="678" actId="403"/>
          <ac:spMkLst>
            <pc:docMk/>
            <pc:sldMk cId="3339550458" sldId="465"/>
            <ac:spMk id="6" creationId="{F65E560F-A7C2-7BD8-C978-0F89B17664ED}"/>
          </ac:spMkLst>
        </pc:spChg>
        <pc:spChg chg="mod">
          <ac:chgData name="Jayasinghe D.T. it19075754" userId="0928ed96-6b6e-4465-a8f5-ae4f5c0fc376" providerId="ADAL" clId="{1C76739E-992A-4E41-8E31-8B41E0454A29}" dt="2022-10-09T17:52:41.892" v="2398" actId="207"/>
          <ac:spMkLst>
            <pc:docMk/>
            <pc:sldMk cId="3339550458" sldId="465"/>
            <ac:spMk id="7" creationId="{E92C6B87-FE9D-4BB4-9C73-C178025DB715}"/>
          </ac:spMkLst>
        </pc:spChg>
        <pc:spChg chg="add del mod">
          <ac:chgData name="Jayasinghe D.T. it19075754" userId="0928ed96-6b6e-4465-a8f5-ae4f5c0fc376" providerId="ADAL" clId="{1C76739E-992A-4E41-8E31-8B41E0454A29}" dt="2022-10-09T07:54:14.706" v="571" actId="478"/>
          <ac:spMkLst>
            <pc:docMk/>
            <pc:sldMk cId="3339550458" sldId="465"/>
            <ac:spMk id="8" creationId="{FC49D6A3-4FD3-63A7-DBE5-11313D87328F}"/>
          </ac:spMkLst>
        </pc:spChg>
        <pc:spChg chg="mod">
          <ac:chgData name="Jayasinghe D.T. it19075754" userId="0928ed96-6b6e-4465-a8f5-ae4f5c0fc376" providerId="ADAL" clId="{1C76739E-992A-4E41-8E31-8B41E0454A29}" dt="2022-10-09T11:37:18.643" v="1156" actId="113"/>
          <ac:spMkLst>
            <pc:docMk/>
            <pc:sldMk cId="3339550458" sldId="465"/>
            <ac:spMk id="9" creationId="{90157ADA-DAB0-3D47-8E16-31CCEA71529D}"/>
          </ac:spMkLst>
        </pc:spChg>
        <pc:spChg chg="mod">
          <ac:chgData name="Jayasinghe D.T. it19075754" userId="0928ed96-6b6e-4465-a8f5-ae4f5c0fc376" providerId="ADAL" clId="{1C76739E-992A-4E41-8E31-8B41E0454A29}" dt="2022-10-09T17:52:41.892" v="2398" actId="207"/>
          <ac:spMkLst>
            <pc:docMk/>
            <pc:sldMk cId="3339550458" sldId="465"/>
            <ac:spMk id="11" creationId="{8215406C-65D6-4DC6-88B0-D1148F255910}"/>
          </ac:spMkLst>
        </pc:spChg>
        <pc:spChg chg="mod">
          <ac:chgData name="Jayasinghe D.T. it19075754" userId="0928ed96-6b6e-4465-a8f5-ae4f5c0fc376" providerId="ADAL" clId="{1C76739E-992A-4E41-8E31-8B41E0454A29}" dt="2022-10-09T17:52:41.892" v="2398" actId="207"/>
          <ac:spMkLst>
            <pc:docMk/>
            <pc:sldMk cId="3339550458" sldId="465"/>
            <ac:spMk id="17" creationId="{F3E02E77-B5B4-8D18-BB79-2DE44E852F1C}"/>
          </ac:spMkLst>
        </pc:spChg>
        <pc:picChg chg="mod">
          <ac:chgData name="Jayasinghe D.T. it19075754" userId="0928ed96-6b6e-4465-a8f5-ae4f5c0fc376" providerId="ADAL" clId="{1C76739E-992A-4E41-8E31-8B41E0454A29}" dt="2022-10-09T09:31:25.019" v="742" actId="1076"/>
          <ac:picMkLst>
            <pc:docMk/>
            <pc:sldMk cId="3339550458" sldId="465"/>
            <ac:picMk id="14" creationId="{7D907C80-4A9D-4BED-B843-D3B3B7384606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17:52:48.651" v="2399" actId="207"/>
        <pc:sldMkLst>
          <pc:docMk/>
          <pc:sldMk cId="3386864510" sldId="466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386864510" sldId="466"/>
            <ac:spMk id="2" creationId="{00C389C4-9D19-D252-00A1-FF83E8645F5D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386864510" sldId="466"/>
            <ac:spMk id="3" creationId="{6DBBE82B-E13F-4715-E22D-9C1D313E3E35}"/>
          </ac:spMkLst>
        </pc:spChg>
        <pc:spChg chg="mod">
          <ac:chgData name="Jayasinghe D.T. it19075754" userId="0928ed96-6b6e-4465-a8f5-ae4f5c0fc376" providerId="ADAL" clId="{1C76739E-992A-4E41-8E31-8B41E0454A29}" dt="2022-10-09T17:52:48.651" v="2399" actId="207"/>
          <ac:spMkLst>
            <pc:docMk/>
            <pc:sldMk cId="3386864510" sldId="466"/>
            <ac:spMk id="4" creationId="{9878B73A-B6AB-4586-9F81-966FBF89A2BF}"/>
          </ac:spMkLst>
        </pc:spChg>
        <pc:spChg chg="add del mod">
          <ac:chgData name="Jayasinghe D.T. it19075754" userId="0928ed96-6b6e-4465-a8f5-ae4f5c0fc376" providerId="ADAL" clId="{1C76739E-992A-4E41-8E31-8B41E0454A29}" dt="2022-10-09T09:25:25.858" v="679" actId="2711"/>
          <ac:spMkLst>
            <pc:docMk/>
            <pc:sldMk cId="3386864510" sldId="466"/>
            <ac:spMk id="5" creationId="{631D4BDF-CBA2-57F5-51A4-D5A7B7F9EBC9}"/>
          </ac:spMkLst>
        </pc:spChg>
        <pc:spChg chg="mod">
          <ac:chgData name="Jayasinghe D.T. it19075754" userId="0928ed96-6b6e-4465-a8f5-ae4f5c0fc376" providerId="ADAL" clId="{1C76739E-992A-4E41-8E31-8B41E0454A29}" dt="2022-10-09T17:52:48.651" v="2399" actId="207"/>
          <ac:spMkLst>
            <pc:docMk/>
            <pc:sldMk cId="3386864510" sldId="466"/>
            <ac:spMk id="6" creationId="{D75B1216-7B2A-4AA8-9D55-633BF735D8E9}"/>
          </ac:spMkLst>
        </pc:spChg>
        <pc:spChg chg="add mod">
          <ac:chgData name="Jayasinghe D.T. it19075754" userId="0928ed96-6b6e-4465-a8f5-ae4f5c0fc376" providerId="ADAL" clId="{1C76739E-992A-4E41-8E31-8B41E0454A29}" dt="2022-10-09T11:37:24.202" v="1157" actId="113"/>
          <ac:spMkLst>
            <pc:docMk/>
            <pc:sldMk cId="3386864510" sldId="466"/>
            <ac:spMk id="7" creationId="{6A4C6A5B-998A-6F13-7FFE-B9EC8C86F910}"/>
          </ac:spMkLst>
        </pc:spChg>
        <pc:spChg chg="mod">
          <ac:chgData name="Jayasinghe D.T. it19075754" userId="0928ed96-6b6e-4465-a8f5-ae4f5c0fc376" providerId="ADAL" clId="{1C76739E-992A-4E41-8E31-8B41E0454A29}" dt="2022-10-09T17:52:48.651" v="2399" actId="207"/>
          <ac:spMkLst>
            <pc:docMk/>
            <pc:sldMk cId="3386864510" sldId="466"/>
            <ac:spMk id="8" creationId="{A4A8FFF6-038A-404E-87A9-18803D6B3EC2}"/>
          </ac:spMkLst>
        </pc:spChg>
        <pc:spChg chg="add mod">
          <ac:chgData name="Jayasinghe D.T. it19075754" userId="0928ed96-6b6e-4465-a8f5-ae4f5c0fc376" providerId="ADAL" clId="{1C76739E-992A-4E41-8E31-8B41E0454A29}" dt="2022-10-09T09:33:42.906" v="774" actId="14861"/>
          <ac:spMkLst>
            <pc:docMk/>
            <pc:sldMk cId="3386864510" sldId="466"/>
            <ac:spMk id="9" creationId="{6FEB4752-4E90-9B2F-536A-6C3EA5B8A151}"/>
          </ac:spMkLst>
        </pc:spChg>
        <pc:spChg chg="mod">
          <ac:chgData name="Jayasinghe D.T. it19075754" userId="0928ed96-6b6e-4465-a8f5-ae4f5c0fc376" providerId="ADAL" clId="{1C76739E-992A-4E41-8E31-8B41E0454A29}" dt="2022-10-09T17:52:48.651" v="2399" actId="207"/>
          <ac:spMkLst>
            <pc:docMk/>
            <pc:sldMk cId="3386864510" sldId="466"/>
            <ac:spMk id="10" creationId="{77AF5A5F-1522-4647-B20D-17F945A091E0}"/>
          </ac:spMkLst>
        </pc:spChg>
        <pc:spChg chg="mod">
          <ac:chgData name="Jayasinghe D.T. it19075754" userId="0928ed96-6b6e-4465-a8f5-ae4f5c0fc376" providerId="ADAL" clId="{1C76739E-992A-4E41-8E31-8B41E0454A29}" dt="2022-10-09T17:52:48.651" v="2399" actId="207"/>
          <ac:spMkLst>
            <pc:docMk/>
            <pc:sldMk cId="3386864510" sldId="466"/>
            <ac:spMk id="11" creationId="{939D28B3-F0CD-43A8-A818-D9D0EEAF0EDA}"/>
          </ac:spMkLst>
        </pc:spChg>
        <pc:spChg chg="del mod">
          <ac:chgData name="Jayasinghe D.T. it19075754" userId="0928ed96-6b6e-4465-a8f5-ae4f5c0fc376" providerId="ADAL" clId="{1C76739E-992A-4E41-8E31-8B41E0454A29}" dt="2022-10-09T07:54:35.290" v="578" actId="478"/>
          <ac:spMkLst>
            <pc:docMk/>
            <pc:sldMk cId="3386864510" sldId="466"/>
            <ac:spMk id="24" creationId="{2429E4E1-D805-4BBA-A854-2DD47AC6288A}"/>
          </ac:spMkLst>
        </pc:spChg>
        <pc:picChg chg="mod">
          <ac:chgData name="Jayasinghe D.T. it19075754" userId="0928ed96-6b6e-4465-a8f5-ae4f5c0fc376" providerId="ADAL" clId="{1C76739E-992A-4E41-8E31-8B41E0454A29}" dt="2022-10-09T09:32:21.224" v="754" actId="1038"/>
          <ac:picMkLst>
            <pc:docMk/>
            <pc:sldMk cId="3386864510" sldId="466"/>
            <ac:picMk id="14" creationId="{F7D575A9-A760-D829-4F12-636C72647C08}"/>
          </ac:picMkLst>
        </pc:picChg>
        <pc:picChg chg="mod">
          <ac:chgData name="Jayasinghe D.T. it19075754" userId="0928ed96-6b6e-4465-a8f5-ae4f5c0fc376" providerId="ADAL" clId="{1C76739E-992A-4E41-8E31-8B41E0454A29}" dt="2022-10-09T07:53:56.343" v="567" actId="1076"/>
          <ac:picMkLst>
            <pc:docMk/>
            <pc:sldMk cId="3386864510" sldId="466"/>
            <ac:picMk id="34" creationId="{C150EDD2-739D-4BB8-95BA-07DFF33DA5D0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07:58:03.034" v="604" actId="207"/>
        <pc:sldMkLst>
          <pc:docMk/>
          <pc:sldMk cId="1446545390" sldId="468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446545390" sldId="468"/>
            <ac:spMk id="2" creationId="{4A55F310-CCA0-E2DF-6324-0820FF09D491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446545390" sldId="468"/>
            <ac:spMk id="4" creationId="{88A30315-1B4B-F8BB-0CF0-5A970C025517}"/>
          </ac:spMkLst>
        </pc:spChg>
        <pc:spChg chg="mod">
          <ac:chgData name="Jayasinghe D.T. it19075754" userId="0928ed96-6b6e-4465-a8f5-ae4f5c0fc376" providerId="ADAL" clId="{1C76739E-992A-4E41-8E31-8B41E0454A29}" dt="2022-10-09T07:58:03.034" v="604" actId="207"/>
          <ac:spMkLst>
            <pc:docMk/>
            <pc:sldMk cId="1446545390" sldId="468"/>
            <ac:spMk id="5" creationId="{3A7DB6E1-2ECE-47DD-B044-07AF8AA80AB1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1446545390" sldId="468"/>
            <ac:spMk id="7" creationId="{28B728DB-5A7A-ECC0-1D08-6FE35FD97AB4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21:37.710" v="657" actId="2711"/>
        <pc:sldMkLst>
          <pc:docMk/>
          <pc:sldMk cId="559874452" sldId="470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559874452" sldId="470"/>
            <ac:spMk id="2" creationId="{3FE56500-1DA6-AE92-9657-8A0FC3A1586C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559874452" sldId="470"/>
            <ac:spMk id="3" creationId="{9F550C4A-AF1E-E6E1-A1D4-0C457A5F08DE}"/>
          </ac:spMkLst>
        </pc:spChg>
        <pc:spChg chg="add del mod">
          <ac:chgData name="Jayasinghe D.T. it19075754" userId="0928ed96-6b6e-4465-a8f5-ae4f5c0fc376" providerId="ADAL" clId="{1C76739E-992A-4E41-8E31-8B41E0454A29}" dt="2022-10-09T09:21:37.710" v="657" actId="2711"/>
          <ac:spMkLst>
            <pc:docMk/>
            <pc:sldMk cId="559874452" sldId="470"/>
            <ac:spMk id="4" creationId="{6D4DCA93-DE76-B935-3ACD-AF489CD661A6}"/>
          </ac:spMkLst>
        </pc:spChg>
        <pc:spChg chg="mod">
          <ac:chgData name="Jayasinghe D.T. it19075754" userId="0928ed96-6b6e-4465-a8f5-ae4f5c0fc376" providerId="ADAL" clId="{1C76739E-992A-4E41-8E31-8B41E0454A29}" dt="2022-10-09T09:21:37.710" v="657" actId="2711"/>
          <ac:spMkLst>
            <pc:docMk/>
            <pc:sldMk cId="559874452" sldId="470"/>
            <ac:spMk id="7" creationId="{34AB2E71-375D-4C35-8AFA-47D70FE93952}"/>
          </ac:spMkLst>
        </pc:spChg>
        <pc:spChg chg="mod">
          <ac:chgData name="Jayasinghe D.T. it19075754" userId="0928ed96-6b6e-4465-a8f5-ae4f5c0fc376" providerId="ADAL" clId="{1C76739E-992A-4E41-8E31-8B41E0454A29}" dt="2022-10-09T09:21:31.924" v="656" actId="2711"/>
          <ac:spMkLst>
            <pc:docMk/>
            <pc:sldMk cId="559874452" sldId="470"/>
            <ac:spMk id="9" creationId="{C33BD4E4-C5CB-4C73-814E-F15EF70D6DF8}"/>
          </ac:spMkLst>
        </pc:spChg>
        <pc:spChg chg="mod">
          <ac:chgData name="Jayasinghe D.T. it19075754" userId="0928ed96-6b6e-4465-a8f5-ae4f5c0fc376" providerId="ADAL" clId="{1C76739E-992A-4E41-8E31-8B41E0454A29}" dt="2022-10-09T09:21:37.710" v="657" actId="2711"/>
          <ac:spMkLst>
            <pc:docMk/>
            <pc:sldMk cId="559874452" sldId="470"/>
            <ac:spMk id="15" creationId="{792FE5E3-2E75-42E8-ACE7-E92AF6FCA133}"/>
          </ac:spMkLst>
        </pc:spChg>
        <pc:spChg chg="mod">
          <ac:chgData name="Jayasinghe D.T. it19075754" userId="0928ed96-6b6e-4465-a8f5-ae4f5c0fc376" providerId="ADAL" clId="{1C76739E-992A-4E41-8E31-8B41E0454A29}" dt="2022-10-09T09:21:37.710" v="657" actId="2711"/>
          <ac:spMkLst>
            <pc:docMk/>
            <pc:sldMk cId="559874452" sldId="470"/>
            <ac:spMk id="19" creationId="{A4DDEF72-2021-42B5-8F7E-34E2AFDC460F}"/>
          </ac:spMkLst>
        </pc:spChg>
        <pc:spChg chg="mod">
          <ac:chgData name="Jayasinghe D.T. it19075754" userId="0928ed96-6b6e-4465-a8f5-ae4f5c0fc376" providerId="ADAL" clId="{1C76739E-992A-4E41-8E31-8B41E0454A29}" dt="2022-10-09T09:21:37.710" v="657" actId="2711"/>
          <ac:spMkLst>
            <pc:docMk/>
            <pc:sldMk cId="559874452" sldId="470"/>
            <ac:spMk id="20" creationId="{18346740-C1F6-46D7-9C9C-C288994EA871}"/>
          </ac:spMkLst>
        </pc:spChg>
        <pc:spChg chg="mod">
          <ac:chgData name="Jayasinghe D.T. it19075754" userId="0928ed96-6b6e-4465-a8f5-ae4f5c0fc376" providerId="ADAL" clId="{1C76739E-992A-4E41-8E31-8B41E0454A29}" dt="2022-10-09T09:21:37.710" v="657" actId="2711"/>
          <ac:spMkLst>
            <pc:docMk/>
            <pc:sldMk cId="559874452" sldId="470"/>
            <ac:spMk id="24" creationId="{82B789FA-9180-45E3-9E2A-5A8526A00E87}"/>
          </ac:spMkLst>
        </pc:spChg>
        <pc:spChg chg="mod">
          <ac:chgData name="Jayasinghe D.T. it19075754" userId="0928ed96-6b6e-4465-a8f5-ae4f5c0fc376" providerId="ADAL" clId="{1C76739E-992A-4E41-8E31-8B41E0454A29}" dt="2022-10-09T09:21:37.710" v="657" actId="2711"/>
          <ac:spMkLst>
            <pc:docMk/>
            <pc:sldMk cId="559874452" sldId="470"/>
            <ac:spMk id="27" creationId="{004E9603-8E7D-41BE-9107-4006115EBE82}"/>
          </ac:spMkLst>
        </pc:spChg>
        <pc:spChg chg="mod">
          <ac:chgData name="Jayasinghe D.T. it19075754" userId="0928ed96-6b6e-4465-a8f5-ae4f5c0fc376" providerId="ADAL" clId="{1C76739E-992A-4E41-8E31-8B41E0454A29}" dt="2022-10-09T09:21:37.710" v="657" actId="2711"/>
          <ac:spMkLst>
            <pc:docMk/>
            <pc:sldMk cId="559874452" sldId="470"/>
            <ac:spMk id="30" creationId="{0C33E3F1-F3F4-4093-8BB1-BF9F2D83D12F}"/>
          </ac:spMkLst>
        </pc:spChg>
        <pc:spChg chg="mod">
          <ac:chgData name="Jayasinghe D.T. it19075754" userId="0928ed96-6b6e-4465-a8f5-ae4f5c0fc376" providerId="ADAL" clId="{1C76739E-992A-4E41-8E31-8B41E0454A29}" dt="2022-10-09T09:21:37.710" v="657" actId="2711"/>
          <ac:spMkLst>
            <pc:docMk/>
            <pc:sldMk cId="559874452" sldId="470"/>
            <ac:spMk id="33" creationId="{0683B89B-E5AA-44F2-965F-2FF88335C5BC}"/>
          </ac:spMkLst>
        </pc:spChg>
        <pc:spChg chg="mod">
          <ac:chgData name="Jayasinghe D.T. it19075754" userId="0928ed96-6b6e-4465-a8f5-ae4f5c0fc376" providerId="ADAL" clId="{1C76739E-992A-4E41-8E31-8B41E0454A29}" dt="2022-10-09T09:21:37.710" v="657" actId="2711"/>
          <ac:spMkLst>
            <pc:docMk/>
            <pc:sldMk cId="559874452" sldId="470"/>
            <ac:spMk id="34" creationId="{71747813-7F9A-4295-BF48-8C0BCB24B251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8:16.536" v="607" actId="207"/>
        <pc:sldMkLst>
          <pc:docMk/>
          <pc:sldMk cId="817908589" sldId="471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817908589" sldId="471"/>
            <ac:spMk id="2" creationId="{93917D07-E574-EDD9-4B5C-BD1157B68E4A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817908589" sldId="471"/>
            <ac:spMk id="4" creationId="{20FA25B3-F7CF-C28D-ECD1-951643E9ED20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817908589" sldId="471"/>
            <ac:spMk id="5" creationId="{ECE408EA-25C0-D98E-398F-38777E54F285}"/>
          </ac:spMkLst>
        </pc:spChg>
        <pc:spChg chg="mod">
          <ac:chgData name="Jayasinghe D.T. it19075754" userId="0928ed96-6b6e-4465-a8f5-ae4f5c0fc376" providerId="ADAL" clId="{1C76739E-992A-4E41-8E31-8B41E0454A29}" dt="2022-10-09T07:58:16.536" v="607" actId="207"/>
          <ac:spMkLst>
            <pc:docMk/>
            <pc:sldMk cId="817908589" sldId="471"/>
            <ac:spMk id="28" creationId="{CB668824-3F1B-F5A4-8188-C74E34A36839}"/>
          </ac:spMkLst>
        </pc:spChg>
        <pc:spChg chg="mod">
          <ac:chgData name="Jayasinghe D.T. it19075754" userId="0928ed96-6b6e-4465-a8f5-ae4f5c0fc376" providerId="ADAL" clId="{1C76739E-992A-4E41-8E31-8B41E0454A29}" dt="2022-10-09T07:58:16.536" v="607" actId="207"/>
          <ac:spMkLst>
            <pc:docMk/>
            <pc:sldMk cId="817908589" sldId="471"/>
            <ac:spMk id="29" creationId="{CFC7DB4C-8FFE-874B-5A57-680B57831BC2}"/>
          </ac:spMkLst>
        </pc:spChg>
        <pc:spChg chg="mod">
          <ac:chgData name="Jayasinghe D.T. it19075754" userId="0928ed96-6b6e-4465-a8f5-ae4f5c0fc376" providerId="ADAL" clId="{1C76739E-992A-4E41-8E31-8B41E0454A29}" dt="2022-10-09T07:58:16.536" v="607" actId="207"/>
          <ac:spMkLst>
            <pc:docMk/>
            <pc:sldMk cId="817908589" sldId="471"/>
            <ac:spMk id="30" creationId="{0E2B60DA-229A-F8A7-8C53-2AF69B5FECD3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1:52:42.245" v="1289" actId="1036"/>
        <pc:sldMkLst>
          <pc:docMk/>
          <pc:sldMk cId="3472263090" sldId="479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472263090" sldId="479"/>
            <ac:spMk id="2" creationId="{67AD25EE-655C-443C-6411-06EC47FD3579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472263090" sldId="479"/>
            <ac:spMk id="3" creationId="{E35056FE-AFD3-6B9C-8371-C71FA0BDC126}"/>
          </ac:spMkLst>
        </pc:spChg>
        <pc:spChg chg="mod">
          <ac:chgData name="Jayasinghe D.T. it19075754" userId="0928ed96-6b6e-4465-a8f5-ae4f5c0fc376" providerId="ADAL" clId="{1C76739E-992A-4E41-8E31-8B41E0454A29}" dt="2022-10-09T07:17:36.160" v="199" actId="2085"/>
          <ac:spMkLst>
            <pc:docMk/>
            <pc:sldMk cId="3472263090" sldId="479"/>
            <ac:spMk id="4" creationId="{50DD5470-4DAF-47BD-B97E-4FD127B25F6E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3472263090" sldId="479"/>
            <ac:spMk id="5" creationId="{D4AFCAF1-9849-B663-C6C8-09F7E8BC6B14}"/>
          </ac:spMkLst>
        </pc:spChg>
        <pc:spChg chg="mod">
          <ac:chgData name="Jayasinghe D.T. it19075754" userId="0928ed96-6b6e-4465-a8f5-ae4f5c0fc376" providerId="ADAL" clId="{1C76739E-992A-4E41-8E31-8B41E0454A29}" dt="2022-10-09T11:52:41.940" v="1288" actId="207"/>
          <ac:spMkLst>
            <pc:docMk/>
            <pc:sldMk cId="3472263090" sldId="479"/>
            <ac:spMk id="13" creationId="{B12FFAC4-BC9E-758C-18E2-7A77B8B34F36}"/>
          </ac:spMkLst>
        </pc:spChg>
        <pc:spChg chg="mod">
          <ac:chgData name="Jayasinghe D.T. it19075754" userId="0928ed96-6b6e-4465-a8f5-ae4f5c0fc376" providerId="ADAL" clId="{1C76739E-992A-4E41-8E31-8B41E0454A29}" dt="2022-10-09T11:52:42.245" v="1289" actId="1036"/>
          <ac:spMkLst>
            <pc:docMk/>
            <pc:sldMk cId="3472263090" sldId="479"/>
            <ac:spMk id="14" creationId="{802AEB86-D752-22AB-B948-AE1E33F4D1A0}"/>
          </ac:spMkLst>
        </pc:spChg>
        <pc:spChg chg="mod">
          <ac:chgData name="Jayasinghe D.T. it19075754" userId="0928ed96-6b6e-4465-a8f5-ae4f5c0fc376" providerId="ADAL" clId="{1C76739E-992A-4E41-8E31-8B41E0454A29}" dt="2022-10-09T11:52:37.533" v="1279" actId="14100"/>
          <ac:spMkLst>
            <pc:docMk/>
            <pc:sldMk cId="3472263090" sldId="479"/>
            <ac:spMk id="23" creationId="{426813AE-AF43-DFB3-3562-4281F6CEDD81}"/>
          </ac:spMkLst>
        </pc:spChg>
        <pc:spChg chg="add del mod">
          <ac:chgData name="Jayasinghe D.T. it19075754" userId="0928ed96-6b6e-4465-a8f5-ae4f5c0fc376" providerId="ADAL" clId="{1C76739E-992A-4E41-8E31-8B41E0454A29}" dt="2022-10-09T11:52:36.589" v="1275" actId="14100"/>
          <ac:spMkLst>
            <pc:docMk/>
            <pc:sldMk cId="3472263090" sldId="479"/>
            <ac:spMk id="24" creationId="{1F5B98C0-F275-3F95-457A-C5B5C9B2C242}"/>
          </ac:spMkLst>
        </pc:spChg>
        <pc:spChg chg="mod">
          <ac:chgData name="Jayasinghe D.T. it19075754" userId="0928ed96-6b6e-4465-a8f5-ae4f5c0fc376" providerId="ADAL" clId="{1C76739E-992A-4E41-8E31-8B41E0454A29}" dt="2022-10-09T11:52:41.670" v="1287" actId="207"/>
          <ac:spMkLst>
            <pc:docMk/>
            <pc:sldMk cId="3472263090" sldId="479"/>
            <ac:spMk id="26" creationId="{F5C7CEB0-ACBA-5735-A604-25C23EFBAE9B}"/>
          </ac:spMkLst>
        </pc:spChg>
        <pc:spChg chg="mod">
          <ac:chgData name="Jayasinghe D.T. it19075754" userId="0928ed96-6b6e-4465-a8f5-ae4f5c0fc376" providerId="ADAL" clId="{1C76739E-992A-4E41-8E31-8B41E0454A29}" dt="2022-10-09T11:52:41.252" v="1286" actId="207"/>
          <ac:spMkLst>
            <pc:docMk/>
            <pc:sldMk cId="3472263090" sldId="479"/>
            <ac:spMk id="27" creationId="{CB494CC9-F72C-DF4A-D191-4C151DEF3575}"/>
          </ac:spMkLst>
        </pc:spChg>
        <pc:spChg chg="mod">
          <ac:chgData name="Jayasinghe D.T. it19075754" userId="0928ed96-6b6e-4465-a8f5-ae4f5c0fc376" providerId="ADAL" clId="{1C76739E-992A-4E41-8E31-8B41E0454A29}" dt="2022-10-09T11:52:40.606" v="1285" actId="207"/>
          <ac:spMkLst>
            <pc:docMk/>
            <pc:sldMk cId="3472263090" sldId="479"/>
            <ac:spMk id="28" creationId="{20239B1E-BD0E-9A3C-E5BF-CD6A0238CA05}"/>
          </ac:spMkLst>
        </pc:spChg>
        <pc:spChg chg="mod">
          <ac:chgData name="Jayasinghe D.T. it19075754" userId="0928ed96-6b6e-4465-a8f5-ae4f5c0fc376" providerId="ADAL" clId="{1C76739E-992A-4E41-8E31-8B41E0454A29}" dt="2022-10-09T11:52:40.491" v="1284" actId="207"/>
          <ac:spMkLst>
            <pc:docMk/>
            <pc:sldMk cId="3472263090" sldId="479"/>
            <ac:spMk id="29" creationId="{D3B92623-608D-2D6C-210E-5ACFF98518CB}"/>
          </ac:spMkLst>
        </pc:spChg>
        <pc:spChg chg="add del">
          <ac:chgData name="Jayasinghe D.T. it19075754" userId="0928ed96-6b6e-4465-a8f5-ae4f5c0fc376" providerId="ADAL" clId="{1C76739E-992A-4E41-8E31-8B41E0454A29}" dt="2022-10-09T11:52:38.572" v="1280" actId="478"/>
          <ac:spMkLst>
            <pc:docMk/>
            <pc:sldMk cId="3472263090" sldId="479"/>
            <ac:spMk id="37" creationId="{D02DDA58-2533-8653-2A38-41E916F2E8DF}"/>
          </ac:spMkLst>
        </pc:spChg>
        <pc:spChg chg="add del mod">
          <ac:chgData name="Jayasinghe D.T. it19075754" userId="0928ed96-6b6e-4465-a8f5-ae4f5c0fc376" providerId="ADAL" clId="{1C76739E-992A-4E41-8E31-8B41E0454A29}" dt="2022-10-09T11:52:36.341" v="1274" actId="1076"/>
          <ac:spMkLst>
            <pc:docMk/>
            <pc:sldMk cId="3472263090" sldId="479"/>
            <ac:spMk id="38" creationId="{D837051B-8DC3-5102-79F3-DCEA405302E6}"/>
          </ac:spMkLst>
        </pc:spChg>
        <pc:spChg chg="mod">
          <ac:chgData name="Jayasinghe D.T. it19075754" userId="0928ed96-6b6e-4465-a8f5-ae4f5c0fc376" providerId="ADAL" clId="{1C76739E-992A-4E41-8E31-8B41E0454A29}" dt="2022-10-09T07:40:37.016" v="445" actId="1076"/>
          <ac:spMkLst>
            <pc:docMk/>
            <pc:sldMk cId="3472263090" sldId="479"/>
            <ac:spMk id="43" creationId="{545382C6-03CC-BD5B-9271-C2782C6AC380}"/>
          </ac:spMkLst>
        </pc:spChg>
        <pc:picChg chg="mod">
          <ac:chgData name="Jayasinghe D.T. it19075754" userId="0928ed96-6b6e-4465-a8f5-ae4f5c0fc376" providerId="ADAL" clId="{1C76739E-992A-4E41-8E31-8B41E0454A29}" dt="2022-10-09T11:51:46.302" v="1265" actId="1035"/>
          <ac:picMkLst>
            <pc:docMk/>
            <pc:sldMk cId="3472263090" sldId="479"/>
            <ac:picMk id="7" creationId="{269CA13A-FE44-E7C6-E9AD-BAF399324EF9}"/>
          </ac:picMkLst>
        </pc:picChg>
        <pc:cxnChg chg="mod">
          <ac:chgData name="Jayasinghe D.T. it19075754" userId="0928ed96-6b6e-4465-a8f5-ae4f5c0fc376" providerId="ADAL" clId="{1C76739E-992A-4E41-8E31-8B41E0454A29}" dt="2022-10-09T11:52:39.988" v="1283" actId="1076"/>
          <ac:cxnSpMkLst>
            <pc:docMk/>
            <pc:sldMk cId="3472263090" sldId="479"/>
            <ac:cxnSpMk id="40" creationId="{5657F9F6-12C6-8089-A6C9-630EA1C62A67}"/>
          </ac:cxnSpMkLst>
        </pc:cxnChg>
      </pc:sldChg>
      <pc:sldChg chg="addSp delSp modSp mod">
        <pc:chgData name="Jayasinghe D.T. it19075754" userId="0928ed96-6b6e-4465-a8f5-ae4f5c0fc376" providerId="ADAL" clId="{1C76739E-992A-4E41-8E31-8B41E0454A29}" dt="2022-10-09T11:38:31.650" v="1166" actId="113"/>
        <pc:sldMkLst>
          <pc:docMk/>
          <pc:sldMk cId="1858322254" sldId="482"/>
        </pc:sldMkLst>
        <pc:spChg chg="del mod">
          <ac:chgData name="Jayasinghe D.T. it19075754" userId="0928ed96-6b6e-4465-a8f5-ae4f5c0fc376" providerId="ADAL" clId="{1C76739E-992A-4E41-8E31-8B41E0454A29}" dt="2022-10-09T09:36:57.464" v="805" actId="478"/>
          <ac:spMkLst>
            <pc:docMk/>
            <pc:sldMk cId="1858322254" sldId="482"/>
            <ac:spMk id="2" creationId="{1CADB42E-C9B1-0855-66F1-2A47415EE7A3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858322254" sldId="482"/>
            <ac:spMk id="3" creationId="{A635A49E-9312-A044-E878-56637876E9C4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858322254" sldId="482"/>
            <ac:spMk id="4" creationId="{EFA5D6EB-EC66-1AC6-16C2-DA5A5A056537}"/>
          </ac:spMkLst>
        </pc:spChg>
        <pc:spChg chg="add del 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6" creationId="{860E3829-9454-BCBC-3106-FCEAFCAD58FC}"/>
          </ac:spMkLst>
        </pc:spChg>
        <pc:spChg chg="del mod">
          <ac:chgData name="Jayasinghe D.T. it19075754" userId="0928ed96-6b6e-4465-a8f5-ae4f5c0fc376" providerId="ADAL" clId="{1C76739E-992A-4E41-8E31-8B41E0454A29}" dt="2022-10-09T07:22:39.369" v="238" actId="478"/>
          <ac:spMkLst>
            <pc:docMk/>
            <pc:sldMk cId="1858322254" sldId="482"/>
            <ac:spMk id="7" creationId="{6ED148E9-40DC-4D44-9ECB-270B920F6DF6}"/>
          </ac:spMkLst>
        </pc:spChg>
        <pc:spChg chg="add mod">
          <ac:chgData name="Jayasinghe D.T. it19075754" userId="0928ed96-6b6e-4465-a8f5-ae4f5c0fc376" providerId="ADAL" clId="{1C76739E-992A-4E41-8E31-8B41E0454A29}" dt="2022-10-09T11:38:31.650" v="1166" actId="113"/>
          <ac:spMkLst>
            <pc:docMk/>
            <pc:sldMk cId="1858322254" sldId="482"/>
            <ac:spMk id="8" creationId="{9250D45C-316A-B62E-CEF1-1AB9D5483618}"/>
          </ac:spMkLst>
        </pc:spChg>
        <pc:spChg chg="add del mod">
          <ac:chgData name="Jayasinghe D.T. it19075754" userId="0928ed96-6b6e-4465-a8f5-ae4f5c0fc376" providerId="ADAL" clId="{1C76739E-992A-4E41-8E31-8B41E0454A29}" dt="2022-10-09T07:22:45.383" v="241" actId="478"/>
          <ac:spMkLst>
            <pc:docMk/>
            <pc:sldMk cId="1858322254" sldId="482"/>
            <ac:spMk id="10" creationId="{8411871B-0EFC-179C-CCA0-43F59A843EC4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46" creationId="{B093DE71-6D1B-33AA-7618-E8820306AF6E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47" creationId="{879D61D5-A31F-9990-6B6D-0E4EED0FA114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48" creationId="{9FF4E3EC-D1FD-7083-1AC8-F56B2690C2F2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49" creationId="{1DF00235-BC0C-2440-70C0-D196BE47310D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50" creationId="{11F918F7-8D1C-2EDD-9D8E-3799D4E94015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51" creationId="{3A3E31E7-ECE9-7284-25ED-7833F37583ED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56" creationId="{926EB56A-DA85-05EA-8225-4BFBA2C25B47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57" creationId="{D2D4AE33-ADF4-1328-FDE9-36F58AC26A55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58" creationId="{8F1C2028-BB0C-3BA9-7C9D-459BA1CC44C9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59" creationId="{48057842-E542-614A-D444-E53F212FC235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60" creationId="{D8C5264A-E53A-0A7F-779A-ED10E2BC1DB4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61" creationId="{4C1B00C3-2370-4E33-DCC2-34097A2F9490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62" creationId="{E65CD3E9-26A9-5F6D-FCCC-8D8FE62BAC22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63" creationId="{BDB6C479-035F-8385-4359-34B351AAA690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64" creationId="{E92806A3-CADF-7540-C0B3-D44978464242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65" creationId="{3E64FA78-93FB-C770-DA57-DD7BADEAF20A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66" creationId="{DE0367A4-3EC2-135E-DB25-6306C582C1E5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67" creationId="{9077260F-5A40-C460-140B-240D7BED40D2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68" creationId="{7565953B-84CD-97A2-2D0B-4F8CBE9BECAB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69" creationId="{4C7BC209-0D74-51FA-ABB1-6B0222FF3496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70" creationId="{463427D9-234C-B43C-4D3B-219128915074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71" creationId="{EA6DB11E-87EA-454D-8940-6980F17E7D06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72" creationId="{69D39935-B0E9-18A0-115A-A7DE3E30E6CD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73" creationId="{962CCE04-3B71-D504-ACF3-C51C091CBEB0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75" creationId="{C19B4227-2123-1A3D-0D25-0DBB0F6D8602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76" creationId="{1814331F-091F-6F5F-9DC1-B79CDC6FFD03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77" creationId="{F0EB55DE-B461-67CE-ADC1-0D5CAED9D0B2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78" creationId="{FCD1BC28-9AA9-0C34-6EE6-1C050E5A4FA2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79" creationId="{9D679903-2E51-AEAB-BF78-B7E3791C985B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80" creationId="{F99C7DB7-39ED-831C-18AA-C8DA9EE2D99A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81" creationId="{D34628D2-44AF-675C-2392-B9C3B27BF4C1}"/>
          </ac:spMkLst>
        </pc:spChg>
        <pc:spChg chg="add del 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82" creationId="{0902ABDD-6B68-37E7-996F-9A663E5B00A3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83" creationId="{FED6316A-23F5-71AF-B975-8D7E5232BFC5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84" creationId="{E5DA3571-7E83-B928-FA73-79E7E07E42E6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85" creationId="{E9CF8934-8B1C-DFBB-C4C0-29A82EAB01B6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86" creationId="{B1F7BF18-63AA-2C5F-5251-F56A0E436215}"/>
          </ac:spMkLst>
        </pc:spChg>
        <pc:spChg chg="mod">
          <ac:chgData name="Jayasinghe D.T. it19075754" userId="0928ed96-6b6e-4465-a8f5-ae4f5c0fc376" providerId="ADAL" clId="{1C76739E-992A-4E41-8E31-8B41E0454A29}" dt="2022-10-09T09:36:32.225" v="800" actId="14100"/>
          <ac:spMkLst>
            <pc:docMk/>
            <pc:sldMk cId="1858322254" sldId="482"/>
            <ac:spMk id="88" creationId="{E40EDB1E-5821-CE4D-02A6-113FD8218DC2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89" creationId="{1931FF6C-876B-0D29-4D18-90BE7F131C2E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90" creationId="{85A3767B-3BBB-FA94-6562-A7ABEAFFA16C}"/>
          </ac:spMkLst>
        </pc:spChg>
        <pc:spChg chg="mod">
          <ac:chgData name="Jayasinghe D.T. it19075754" userId="0928ed96-6b6e-4465-a8f5-ae4f5c0fc376" providerId="ADAL" clId="{1C76739E-992A-4E41-8E31-8B41E0454A29}" dt="2022-10-09T09:36:42.721" v="803" actId="20577"/>
          <ac:spMkLst>
            <pc:docMk/>
            <pc:sldMk cId="1858322254" sldId="482"/>
            <ac:spMk id="91" creationId="{77A5D279-A0A2-15FC-C76C-31D164B8AFA3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92" creationId="{C567F007-72A6-493F-BC12-849F40F75AEE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93" creationId="{10A93DBB-C0E9-AB4B-7FFA-44BFC04E4C39}"/>
          </ac:spMkLst>
        </pc:spChg>
        <pc:spChg chg="mod">
          <ac:chgData name="Jayasinghe D.T. it19075754" userId="0928ed96-6b6e-4465-a8f5-ae4f5c0fc376" providerId="ADAL" clId="{1C76739E-992A-4E41-8E31-8B41E0454A29}" dt="2022-10-09T09:36:22.745" v="799" actId="2711"/>
          <ac:spMkLst>
            <pc:docMk/>
            <pc:sldMk cId="1858322254" sldId="482"/>
            <ac:spMk id="94" creationId="{66F0A21A-3C07-D8CE-E3FE-8BFF2E416BE7}"/>
          </ac:spMkLst>
        </pc:spChg>
        <pc:spChg chg="mod">
          <ac:chgData name="Jayasinghe D.T. it19075754" userId="0928ed96-6b6e-4465-a8f5-ae4f5c0fc376" providerId="ADAL" clId="{1C76739E-992A-4E41-8E31-8B41E0454A29}" dt="2022-10-09T09:49:36.492" v="1003" actId="113"/>
          <ac:spMkLst>
            <pc:docMk/>
            <pc:sldMk cId="1858322254" sldId="482"/>
            <ac:spMk id="95" creationId="{03568075-9156-F2B5-0241-E199EE946005}"/>
          </ac:spMkLst>
        </pc:spChg>
        <pc:spChg chg="mod">
          <ac:chgData name="Jayasinghe D.T. it19075754" userId="0928ed96-6b6e-4465-a8f5-ae4f5c0fc376" providerId="ADAL" clId="{1C76739E-992A-4E41-8E31-8B41E0454A29}" dt="2022-10-09T09:48:53.759" v="997" actId="1076"/>
          <ac:spMkLst>
            <pc:docMk/>
            <pc:sldMk cId="1858322254" sldId="482"/>
            <ac:spMk id="96" creationId="{515C7C06-375B-ACF5-3485-F1798493549D}"/>
          </ac:spMkLst>
        </pc:spChg>
        <pc:spChg chg="mod">
          <ac:chgData name="Jayasinghe D.T. it19075754" userId="0928ed96-6b6e-4465-a8f5-ae4f5c0fc376" providerId="ADAL" clId="{1C76739E-992A-4E41-8E31-8B41E0454A29}" dt="2022-10-09T09:48:43.697" v="995" actId="1076"/>
          <ac:spMkLst>
            <pc:docMk/>
            <pc:sldMk cId="1858322254" sldId="482"/>
            <ac:spMk id="97" creationId="{26E6CE7A-04DD-069A-2957-DC1B026F7CBD}"/>
          </ac:spMkLst>
        </pc:spChg>
        <pc:spChg chg="mod">
          <ac:chgData name="Jayasinghe D.T. it19075754" userId="0928ed96-6b6e-4465-a8f5-ae4f5c0fc376" providerId="ADAL" clId="{1C76739E-992A-4E41-8E31-8B41E0454A29}" dt="2022-10-09T09:49:24.832" v="1001" actId="14100"/>
          <ac:spMkLst>
            <pc:docMk/>
            <pc:sldMk cId="1858322254" sldId="482"/>
            <ac:spMk id="98" creationId="{3D34CA0C-E2B3-B3CF-885C-AE6F92178F93}"/>
          </ac:spMkLst>
        </pc:spChg>
        <pc:spChg chg="mod">
          <ac:chgData name="Jayasinghe D.T. it19075754" userId="0928ed96-6b6e-4465-a8f5-ae4f5c0fc376" providerId="ADAL" clId="{1C76739E-992A-4E41-8E31-8B41E0454A29}" dt="2022-10-09T09:49:11.306" v="999" actId="1076"/>
          <ac:spMkLst>
            <pc:docMk/>
            <pc:sldMk cId="1858322254" sldId="482"/>
            <ac:spMk id="99" creationId="{F46F4637-57A1-7A79-8950-A5DDBC420D2D}"/>
          </ac:spMkLst>
        </pc:spChg>
        <pc:spChg chg="mod">
          <ac:chgData name="Jayasinghe D.T. it19075754" userId="0928ed96-6b6e-4465-a8f5-ae4f5c0fc376" providerId="ADAL" clId="{1C76739E-992A-4E41-8E31-8B41E0454A29}" dt="2022-10-09T09:49:16.103" v="1000" actId="1076"/>
          <ac:spMkLst>
            <pc:docMk/>
            <pc:sldMk cId="1858322254" sldId="482"/>
            <ac:spMk id="100" creationId="{34A37E03-B1DB-4437-C5D8-4CADBAE1DB49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9:10.993" v="618" actId="207"/>
        <pc:sldMkLst>
          <pc:docMk/>
          <pc:sldMk cId="724683271" sldId="489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724683271" sldId="489"/>
            <ac:spMk id="2" creationId="{EF566D1F-E261-E8BF-49F0-1ABBF2622B3B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724683271" sldId="489"/>
            <ac:spMk id="3" creationId="{3E3A9F1E-79A9-F8BB-FBD0-104F64020B95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724683271" sldId="489"/>
            <ac:spMk id="4" creationId="{F9A6DF97-40B3-C5F9-2DC7-CAF6383F3552}"/>
          </ac:spMkLst>
        </pc:spChg>
        <pc:spChg chg="mod">
          <ac:chgData name="Jayasinghe D.T. it19075754" userId="0928ed96-6b6e-4465-a8f5-ae4f5c0fc376" providerId="ADAL" clId="{1C76739E-992A-4E41-8E31-8B41E0454A29}" dt="2022-10-09T07:59:10.993" v="618" actId="207"/>
          <ac:spMkLst>
            <pc:docMk/>
            <pc:sldMk cId="724683271" sldId="489"/>
            <ac:spMk id="45" creationId="{BD78C474-ED42-4BD5-9BCB-720B095202A8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8:34.625" v="611" actId="207"/>
        <pc:sldMkLst>
          <pc:docMk/>
          <pc:sldMk cId="1266945362" sldId="490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266945362" sldId="490"/>
            <ac:spMk id="2" creationId="{C0987BD1-0512-0B0B-B081-B426FACC14E4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266945362" sldId="490"/>
            <ac:spMk id="3" creationId="{4FB9DEEE-466B-A7EE-1F54-0A6F1F1F75CF}"/>
          </ac:spMkLst>
        </pc:spChg>
        <pc:spChg chg="mod">
          <ac:chgData name="Jayasinghe D.T. it19075754" userId="0928ed96-6b6e-4465-a8f5-ae4f5c0fc376" providerId="ADAL" clId="{1C76739E-992A-4E41-8E31-8B41E0454A29}" dt="2022-10-09T07:58:34.625" v="611" actId="207"/>
          <ac:spMkLst>
            <pc:docMk/>
            <pc:sldMk cId="1266945362" sldId="490"/>
            <ac:spMk id="4" creationId="{3870D014-B32C-620D-FF14-9D674605BCB5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1266945362" sldId="490"/>
            <ac:spMk id="5" creationId="{B9F9D696-841F-4726-5253-B32392A88685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8:09:51.202" v="2495" actId="1076"/>
        <pc:sldMkLst>
          <pc:docMk/>
          <pc:sldMk cId="447277014" sldId="491"/>
        </pc:sldMkLst>
        <pc:spChg chg="mod">
          <ac:chgData name="Jayasinghe D.T. it19075754" userId="0928ed96-6b6e-4465-a8f5-ae4f5c0fc376" providerId="ADAL" clId="{1C76739E-992A-4E41-8E31-8B41E0454A29}" dt="2022-10-09T11:39:16.142" v="1176" actId="115"/>
          <ac:spMkLst>
            <pc:docMk/>
            <pc:sldMk cId="447277014" sldId="491"/>
            <ac:spMk id="2" creationId="{400FFCB7-EC63-495B-9ED3-9E3A0892BB67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447277014" sldId="491"/>
            <ac:spMk id="3" creationId="{FEAA102C-66FE-9309-84E6-48E04DA9D8CD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447277014" sldId="491"/>
            <ac:spMk id="4" creationId="{66DF4481-421E-1B95-934C-3C9072E8736F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447277014" sldId="491"/>
            <ac:spMk id="5" creationId="{EB32306D-882F-3AB6-970B-2A9C3332920D}"/>
          </ac:spMkLst>
        </pc:spChg>
        <pc:spChg chg="mod">
          <ac:chgData name="Jayasinghe D.T. it19075754" userId="0928ed96-6b6e-4465-a8f5-ae4f5c0fc376" providerId="ADAL" clId="{1C76739E-992A-4E41-8E31-8B41E0454A29}" dt="2022-10-09T18:09:36.438" v="2492" actId="1076"/>
          <ac:spMkLst>
            <pc:docMk/>
            <pc:sldMk cId="447277014" sldId="491"/>
            <ac:spMk id="9" creationId="{3EC27FD2-43D6-4296-BD9D-24B90580FA13}"/>
          </ac:spMkLst>
        </pc:spChg>
        <pc:spChg chg="mod">
          <ac:chgData name="Jayasinghe D.T. it19075754" userId="0928ed96-6b6e-4465-a8f5-ae4f5c0fc376" providerId="ADAL" clId="{1C76739E-992A-4E41-8E31-8B41E0454A29}" dt="2022-10-09T18:09:51.202" v="2495" actId="1076"/>
          <ac:spMkLst>
            <pc:docMk/>
            <pc:sldMk cId="447277014" sldId="491"/>
            <ac:spMk id="10" creationId="{54AE88D1-97C1-4B2D-8342-D763D2EB97EA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19:51.322" v="648" actId="2711"/>
        <pc:sldMkLst>
          <pc:docMk/>
          <pc:sldMk cId="1819524145" sldId="492"/>
        </pc:sldMkLst>
        <pc:spChg chg="mod">
          <ac:chgData name="Jayasinghe D.T. it19075754" userId="0928ed96-6b6e-4465-a8f5-ae4f5c0fc376" providerId="ADAL" clId="{1C76739E-992A-4E41-8E31-8B41E0454A29}" dt="2022-10-09T09:19:51.322" v="648" actId="2711"/>
          <ac:spMkLst>
            <pc:docMk/>
            <pc:sldMk cId="1819524145" sldId="492"/>
            <ac:spMk id="2" creationId="{400FFCB7-EC63-495B-9ED3-9E3A0892BB67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819524145" sldId="492"/>
            <ac:spMk id="3" creationId="{6A14D041-9B73-113D-5492-6C6AF6D7F6AB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819524145" sldId="492"/>
            <ac:spMk id="4" creationId="{38CE1B60-0F01-4A35-954D-384212CDE8DB}"/>
          </ac:spMkLst>
        </pc:spChg>
        <pc:spChg chg="add del mod">
          <ac:chgData name="Jayasinghe D.T. it19075754" userId="0928ed96-6b6e-4465-a8f5-ae4f5c0fc376" providerId="ADAL" clId="{1C76739E-992A-4E41-8E31-8B41E0454A29}" dt="2022-10-09T09:19:51.322" v="648" actId="2711"/>
          <ac:spMkLst>
            <pc:docMk/>
            <pc:sldMk cId="1819524145" sldId="492"/>
            <ac:spMk id="5" creationId="{B2A60AAC-A4CA-222C-C7DC-48B0376739C4}"/>
          </ac:spMkLst>
        </pc:spChg>
        <pc:spChg chg="mod">
          <ac:chgData name="Jayasinghe D.T. it19075754" userId="0928ed96-6b6e-4465-a8f5-ae4f5c0fc376" providerId="ADAL" clId="{1C76739E-992A-4E41-8E31-8B41E0454A29}" dt="2022-10-09T09:19:51.322" v="648" actId="2711"/>
          <ac:spMkLst>
            <pc:docMk/>
            <pc:sldMk cId="1819524145" sldId="492"/>
            <ac:spMk id="8" creationId="{A62F0F77-333E-4C7D-A883-C49F63A432C0}"/>
          </ac:spMkLst>
        </pc:spChg>
        <pc:spChg chg="mod">
          <ac:chgData name="Jayasinghe D.T. it19075754" userId="0928ed96-6b6e-4465-a8f5-ae4f5c0fc376" providerId="ADAL" clId="{1C76739E-992A-4E41-8E31-8B41E0454A29}" dt="2022-10-09T09:19:51.322" v="648" actId="2711"/>
          <ac:spMkLst>
            <pc:docMk/>
            <pc:sldMk cId="1819524145" sldId="492"/>
            <ac:spMk id="10" creationId="{38D77480-AEE7-4219-B29C-2547F84C06AB}"/>
          </ac:spMkLst>
        </pc:spChg>
        <pc:spChg chg="mod">
          <ac:chgData name="Jayasinghe D.T. it19075754" userId="0928ed96-6b6e-4465-a8f5-ae4f5c0fc376" providerId="ADAL" clId="{1C76739E-992A-4E41-8E31-8B41E0454A29}" dt="2022-10-09T09:19:51.322" v="648" actId="2711"/>
          <ac:spMkLst>
            <pc:docMk/>
            <pc:sldMk cId="1819524145" sldId="492"/>
            <ac:spMk id="11" creationId="{4B228774-6626-489E-9567-863400CF1118}"/>
          </ac:spMkLst>
        </pc:spChg>
        <pc:spChg chg="mod">
          <ac:chgData name="Jayasinghe D.T. it19075754" userId="0928ed96-6b6e-4465-a8f5-ae4f5c0fc376" providerId="ADAL" clId="{1C76739E-992A-4E41-8E31-8B41E0454A29}" dt="2022-10-09T09:19:51.322" v="648" actId="2711"/>
          <ac:spMkLst>
            <pc:docMk/>
            <pc:sldMk cId="1819524145" sldId="492"/>
            <ac:spMk id="12" creationId="{E40CC537-91A2-4247-B60A-8FD79F7D2067}"/>
          </ac:spMkLst>
        </pc:spChg>
        <pc:spChg chg="mod">
          <ac:chgData name="Jayasinghe D.T. it19075754" userId="0928ed96-6b6e-4465-a8f5-ae4f5c0fc376" providerId="ADAL" clId="{1C76739E-992A-4E41-8E31-8B41E0454A29}" dt="2022-10-09T09:19:51.322" v="648" actId="2711"/>
          <ac:spMkLst>
            <pc:docMk/>
            <pc:sldMk cId="1819524145" sldId="492"/>
            <ac:spMk id="13" creationId="{0F56D149-1A71-45FD-BE53-7CB8898196B8}"/>
          </ac:spMkLst>
        </pc:spChg>
        <pc:spChg chg="mod">
          <ac:chgData name="Jayasinghe D.T. it19075754" userId="0928ed96-6b6e-4465-a8f5-ae4f5c0fc376" providerId="ADAL" clId="{1C76739E-992A-4E41-8E31-8B41E0454A29}" dt="2022-10-09T09:19:51.322" v="648" actId="2711"/>
          <ac:spMkLst>
            <pc:docMk/>
            <pc:sldMk cId="1819524145" sldId="492"/>
            <ac:spMk id="14" creationId="{01AD476C-A89F-4CC3-8473-54D568ADF75C}"/>
          </ac:spMkLst>
        </pc:spChg>
        <pc:spChg chg="mod">
          <ac:chgData name="Jayasinghe D.T. it19075754" userId="0928ed96-6b6e-4465-a8f5-ae4f5c0fc376" providerId="ADAL" clId="{1C76739E-992A-4E41-8E31-8B41E0454A29}" dt="2022-10-09T09:19:51.322" v="648" actId="2711"/>
          <ac:spMkLst>
            <pc:docMk/>
            <pc:sldMk cId="1819524145" sldId="492"/>
            <ac:spMk id="40" creationId="{5F1ED39E-1C55-4CD4-961C-67666F069C2C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24:27.682" v="673" actId="2711"/>
        <pc:sldMkLst>
          <pc:docMk/>
          <pc:sldMk cId="2784174177" sldId="494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784174177" sldId="494"/>
            <ac:spMk id="2" creationId="{98B6C3D8-A4CC-6B74-8A00-CC0CAEAFE809}"/>
          </ac:spMkLst>
        </pc:spChg>
        <pc:spChg chg="mod">
          <ac:chgData name="Jayasinghe D.T. it19075754" userId="0928ed96-6b6e-4465-a8f5-ae4f5c0fc376" providerId="ADAL" clId="{1C76739E-992A-4E41-8E31-8B41E0454A29}" dt="2022-10-09T09:24:27.682" v="673" actId="2711"/>
          <ac:spMkLst>
            <pc:docMk/>
            <pc:sldMk cId="2784174177" sldId="494"/>
            <ac:spMk id="3" creationId="{195DF843-9BDD-12C6-1494-B580E9EAFA86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784174177" sldId="494"/>
            <ac:spMk id="4" creationId="{C8EBA387-FC73-B683-9651-8525FE68E714}"/>
          </ac:spMkLst>
        </pc:spChg>
        <pc:spChg chg="add del mod">
          <ac:chgData name="Jayasinghe D.T. it19075754" userId="0928ed96-6b6e-4465-a8f5-ae4f5c0fc376" providerId="ADAL" clId="{1C76739E-992A-4E41-8E31-8B41E0454A29}" dt="2022-10-09T09:24:27.682" v="673" actId="2711"/>
          <ac:spMkLst>
            <pc:docMk/>
            <pc:sldMk cId="2784174177" sldId="494"/>
            <ac:spMk id="5" creationId="{ED507912-26D4-8F75-E2B0-B56FD71EBACA}"/>
          </ac:spMkLst>
        </pc:spChg>
        <pc:spChg chg="mod">
          <ac:chgData name="Jayasinghe D.T. it19075754" userId="0928ed96-6b6e-4465-a8f5-ae4f5c0fc376" providerId="ADAL" clId="{1C76739E-992A-4E41-8E31-8B41E0454A29}" dt="2022-10-09T09:24:27.682" v="673" actId="2711"/>
          <ac:spMkLst>
            <pc:docMk/>
            <pc:sldMk cId="2784174177" sldId="494"/>
            <ac:spMk id="11" creationId="{31DFE915-F7DC-5AEA-94D7-EFBCAC939064}"/>
          </ac:spMkLst>
        </pc:spChg>
        <pc:spChg chg="mod">
          <ac:chgData name="Jayasinghe D.T. it19075754" userId="0928ed96-6b6e-4465-a8f5-ae4f5c0fc376" providerId="ADAL" clId="{1C76739E-992A-4E41-8E31-8B41E0454A29}" dt="2022-10-09T09:24:27.682" v="673" actId="2711"/>
          <ac:spMkLst>
            <pc:docMk/>
            <pc:sldMk cId="2784174177" sldId="494"/>
            <ac:spMk id="12" creationId="{55242755-6521-4305-7364-69391992BE51}"/>
          </ac:spMkLst>
        </pc:spChg>
        <pc:spChg chg="mod">
          <ac:chgData name="Jayasinghe D.T. it19075754" userId="0928ed96-6b6e-4465-a8f5-ae4f5c0fc376" providerId="ADAL" clId="{1C76739E-992A-4E41-8E31-8B41E0454A29}" dt="2022-10-09T09:24:27.682" v="673" actId="2711"/>
          <ac:spMkLst>
            <pc:docMk/>
            <pc:sldMk cId="2784174177" sldId="494"/>
            <ac:spMk id="13" creationId="{0F816666-0B1A-66FF-2F8E-94A206563751}"/>
          </ac:spMkLst>
        </pc:spChg>
        <pc:spChg chg="mod">
          <ac:chgData name="Jayasinghe D.T. it19075754" userId="0928ed96-6b6e-4465-a8f5-ae4f5c0fc376" providerId="ADAL" clId="{1C76739E-992A-4E41-8E31-8B41E0454A29}" dt="2022-10-09T09:24:27.682" v="673" actId="2711"/>
          <ac:spMkLst>
            <pc:docMk/>
            <pc:sldMk cId="2784174177" sldId="494"/>
            <ac:spMk id="14" creationId="{251D6A6E-B0FB-7E2F-E346-83ACC4642CDB}"/>
          </ac:spMkLst>
        </pc:spChg>
        <pc:spChg chg="mod">
          <ac:chgData name="Jayasinghe D.T. it19075754" userId="0928ed96-6b6e-4465-a8f5-ae4f5c0fc376" providerId="ADAL" clId="{1C76739E-992A-4E41-8E31-8B41E0454A29}" dt="2022-10-09T09:24:27.682" v="673" actId="2711"/>
          <ac:spMkLst>
            <pc:docMk/>
            <pc:sldMk cId="2784174177" sldId="494"/>
            <ac:spMk id="15" creationId="{791279E0-A838-B1D4-73D5-FE0F90187F76}"/>
          </ac:spMkLst>
        </pc:spChg>
        <pc:spChg chg="mod">
          <ac:chgData name="Jayasinghe D.T. it19075754" userId="0928ed96-6b6e-4465-a8f5-ae4f5c0fc376" providerId="ADAL" clId="{1C76739E-992A-4E41-8E31-8B41E0454A29}" dt="2022-10-09T09:24:27.682" v="673" actId="2711"/>
          <ac:spMkLst>
            <pc:docMk/>
            <pc:sldMk cId="2784174177" sldId="494"/>
            <ac:spMk id="16" creationId="{4678DEE5-F7A5-959E-C1F7-D4C83B4C18EF}"/>
          </ac:spMkLst>
        </pc:spChg>
        <pc:spChg chg="mod">
          <ac:chgData name="Jayasinghe D.T. it19075754" userId="0928ed96-6b6e-4465-a8f5-ae4f5c0fc376" providerId="ADAL" clId="{1C76739E-992A-4E41-8E31-8B41E0454A29}" dt="2022-10-09T09:24:27.682" v="673" actId="2711"/>
          <ac:spMkLst>
            <pc:docMk/>
            <pc:sldMk cId="2784174177" sldId="494"/>
            <ac:spMk id="17" creationId="{6CF6A237-759C-CA07-8031-431238D0F454}"/>
          </ac:spMkLst>
        </pc:spChg>
        <pc:spChg chg="mod">
          <ac:chgData name="Jayasinghe D.T. it19075754" userId="0928ed96-6b6e-4465-a8f5-ae4f5c0fc376" providerId="ADAL" clId="{1C76739E-992A-4E41-8E31-8B41E0454A29}" dt="2022-10-09T09:24:27.682" v="673" actId="2711"/>
          <ac:spMkLst>
            <pc:docMk/>
            <pc:sldMk cId="2784174177" sldId="494"/>
            <ac:spMk id="18" creationId="{F6BB68DA-D291-33F1-9BCF-57BA607E1464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23:31.501" v="671"/>
        <pc:sldMkLst>
          <pc:docMk/>
          <pc:sldMk cId="895527276" sldId="496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895527276" sldId="496"/>
            <ac:spMk id="2" creationId="{47E492EB-B77C-7B92-74BF-0F5DBD72770C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895527276" sldId="496"/>
            <ac:spMk id="3" creationId="{61F828D6-59C0-4F44-9D0D-8A076114EE52}"/>
          </ac:spMkLst>
        </pc:spChg>
        <pc:spChg chg="add del 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4" creationId="{BB63414B-711A-99A1-71F4-359D5E92A626}"/>
          </ac:spMkLst>
        </pc:spChg>
        <pc:spChg chg="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5" creationId="{877869EB-5F00-2073-3483-AC391B5681F2}"/>
          </ac:spMkLst>
        </pc:spChg>
        <pc:spChg chg="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9" creationId="{4AF83350-EBDF-1AE8-9766-7F158B422D35}"/>
          </ac:spMkLst>
        </pc:spChg>
        <pc:spChg chg="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10" creationId="{AB0BD985-EB63-3E6A-D626-A68DBAC3E273}"/>
          </ac:spMkLst>
        </pc:spChg>
        <pc:spChg chg="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12" creationId="{D3150B4E-45BE-4F69-2AEB-EED3F9994649}"/>
          </ac:spMkLst>
        </pc:spChg>
        <pc:spChg chg="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14" creationId="{F4D692C9-BAFE-C365-98CD-89AF5B7E2EDB}"/>
          </ac:spMkLst>
        </pc:spChg>
        <pc:spChg chg="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15" creationId="{0969206B-6CFC-2F3B-839F-F89515761A35}"/>
          </ac:spMkLst>
        </pc:spChg>
        <pc:spChg chg="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26" creationId="{84E1ED2C-8B66-3B88-7240-DC91D7E8360F}"/>
          </ac:spMkLst>
        </pc:spChg>
        <pc:spChg chg="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28" creationId="{B5995B05-3272-87C8-DD3A-A35F17B21628}"/>
          </ac:spMkLst>
        </pc:spChg>
        <pc:spChg chg="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30" creationId="{AD69269D-C8B1-5FD9-0C4A-E7813025361C}"/>
          </ac:spMkLst>
        </pc:spChg>
        <pc:spChg chg="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32" creationId="{882ACEFB-1782-9D20-0016-6253C980F8A9}"/>
          </ac:spMkLst>
        </pc:spChg>
        <pc:spChg chg="mod">
          <ac:chgData name="Jayasinghe D.T. it19075754" userId="0928ed96-6b6e-4465-a8f5-ae4f5c0fc376" providerId="ADAL" clId="{1C76739E-992A-4E41-8E31-8B41E0454A29}" dt="2022-10-09T09:23:06.679" v="670" actId="2711"/>
          <ac:spMkLst>
            <pc:docMk/>
            <pc:sldMk cId="895527276" sldId="496"/>
            <ac:spMk id="34" creationId="{5C9D9A27-944F-F9D4-4E41-B9343519FF1E}"/>
          </ac:spMkLst>
        </pc:spChg>
        <pc:picChg chg="mod">
          <ac:chgData name="Jayasinghe D.T. it19075754" userId="0928ed96-6b6e-4465-a8f5-ae4f5c0fc376" providerId="ADAL" clId="{1C76739E-992A-4E41-8E31-8B41E0454A29}" dt="2022-10-09T09:23:31.501" v="671"/>
          <ac:picMkLst>
            <pc:docMk/>
            <pc:sldMk cId="895527276" sldId="496"/>
            <ac:picMk id="36" creationId="{78FC1B01-2359-7D89-D07F-93A33E08C279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09:17:50.112" v="633" actId="2711"/>
        <pc:sldMkLst>
          <pc:docMk/>
          <pc:sldMk cId="3421833331" sldId="510"/>
        </pc:sldMkLst>
        <pc:spChg chg="mod">
          <ac:chgData name="Jayasinghe D.T. it19075754" userId="0928ed96-6b6e-4465-a8f5-ae4f5c0fc376" providerId="ADAL" clId="{1C76739E-992A-4E41-8E31-8B41E0454A29}" dt="2022-10-09T09:17:50.112" v="633" actId="2711"/>
          <ac:spMkLst>
            <pc:docMk/>
            <pc:sldMk cId="3421833331" sldId="510"/>
            <ac:spMk id="2" creationId="{553C8B3E-0F04-4450-97CF-ADA0C89E1B59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421833331" sldId="510"/>
            <ac:spMk id="9" creationId="{CD90BC6C-9F42-ECFC-87E6-6D59EA0B05D3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421833331" sldId="510"/>
            <ac:spMk id="10" creationId="{AD291827-AD01-EFA2-4C2F-F97FC25DA2A2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3421833331" sldId="510"/>
            <ac:spMk id="11" creationId="{17E155E7-FB93-8F93-5958-DD56F69DB392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13:35.139" v="628" actId="2711"/>
        <pc:sldMkLst>
          <pc:docMk/>
          <pc:sldMk cId="2926379464" sldId="512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926379464" sldId="512"/>
            <ac:spMk id="2" creationId="{D9D2B230-0E41-11DF-5D44-A27A164645A7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926379464" sldId="512"/>
            <ac:spMk id="4" creationId="{DD74214F-1D37-0969-BF3C-84A5D76C1A7B}"/>
          </ac:spMkLst>
        </pc:spChg>
        <pc:spChg chg="mod">
          <ac:chgData name="Jayasinghe D.T. it19075754" userId="0928ed96-6b6e-4465-a8f5-ae4f5c0fc376" providerId="ADAL" clId="{1C76739E-992A-4E41-8E31-8B41E0454A29}" dt="2022-10-09T09:13:27.906" v="627" actId="2711"/>
          <ac:spMkLst>
            <pc:docMk/>
            <pc:sldMk cId="2926379464" sldId="512"/>
            <ac:spMk id="5" creationId="{3A7DB6E1-2ECE-47DD-B044-07AF8AA80AB1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2926379464" sldId="512"/>
            <ac:spMk id="6" creationId="{520BBCC6-5097-D50B-2900-A09FA9EFC672}"/>
          </ac:spMkLst>
        </pc:spChg>
        <pc:spChg chg="mod">
          <ac:chgData name="Jayasinghe D.T. it19075754" userId="0928ed96-6b6e-4465-a8f5-ae4f5c0fc376" providerId="ADAL" clId="{1C76739E-992A-4E41-8E31-8B41E0454A29}" dt="2022-10-09T09:13:35.139" v="628" actId="2711"/>
          <ac:spMkLst>
            <pc:docMk/>
            <pc:sldMk cId="2926379464" sldId="512"/>
            <ac:spMk id="101" creationId="{E6C19CFA-1833-5162-83FB-D4FCBE23A889}"/>
          </ac:spMkLst>
        </pc:spChg>
        <pc:spChg chg="mod">
          <ac:chgData name="Jayasinghe D.T. it19075754" userId="0928ed96-6b6e-4465-a8f5-ae4f5c0fc376" providerId="ADAL" clId="{1C76739E-992A-4E41-8E31-8B41E0454A29}" dt="2022-10-09T09:13:35.139" v="628" actId="2711"/>
          <ac:spMkLst>
            <pc:docMk/>
            <pc:sldMk cId="2926379464" sldId="512"/>
            <ac:spMk id="102" creationId="{F52A89DA-EF55-C848-E040-9628E777FD5B}"/>
          </ac:spMkLst>
        </pc:spChg>
        <pc:spChg chg="mod">
          <ac:chgData name="Jayasinghe D.T. it19075754" userId="0928ed96-6b6e-4465-a8f5-ae4f5c0fc376" providerId="ADAL" clId="{1C76739E-992A-4E41-8E31-8B41E0454A29}" dt="2022-10-09T09:13:35.139" v="628" actId="2711"/>
          <ac:spMkLst>
            <pc:docMk/>
            <pc:sldMk cId="2926379464" sldId="512"/>
            <ac:spMk id="103" creationId="{9FCF5ACF-1303-EE4B-B4C9-3ABCC84D8B13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7:52:26.084" v="2397" actId="207"/>
        <pc:sldMkLst>
          <pc:docMk/>
          <pc:sldMk cId="549149508" sldId="513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549149508" sldId="513"/>
            <ac:spMk id="2" creationId="{F688C11F-DE89-D049-DE72-A6626311F583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549149508" sldId="513"/>
            <ac:spMk id="3" creationId="{11C8D4B3-90E6-2357-8C37-414A75A29A01}"/>
          </ac:spMkLst>
        </pc:spChg>
        <pc:spChg chg="add del mod">
          <ac:chgData name="Jayasinghe D.T. it19075754" userId="0928ed96-6b6e-4465-a8f5-ae4f5c0fc376" providerId="ADAL" clId="{1C76739E-992A-4E41-8E31-8B41E0454A29}" dt="2022-10-09T09:25:57.637" v="683" actId="2711"/>
          <ac:spMkLst>
            <pc:docMk/>
            <pc:sldMk cId="549149508" sldId="513"/>
            <ac:spMk id="4" creationId="{4A4FE7B6-6F05-B01E-9961-C8B072B21D04}"/>
          </ac:spMkLst>
        </pc:spChg>
        <pc:spChg chg="add mod">
          <ac:chgData name="Jayasinghe D.T. it19075754" userId="0928ed96-6b6e-4465-a8f5-ae4f5c0fc376" providerId="ADAL" clId="{1C76739E-992A-4E41-8E31-8B41E0454A29}" dt="2022-10-09T17:49:24.916" v="2381" actId="14100"/>
          <ac:spMkLst>
            <pc:docMk/>
            <pc:sldMk cId="549149508" sldId="513"/>
            <ac:spMk id="5" creationId="{ABC354C6-8538-B6C4-BD68-E2A90699E451}"/>
          </ac:spMkLst>
        </pc:spChg>
        <pc:spChg chg="del mod">
          <ac:chgData name="Jayasinghe D.T. it19075754" userId="0928ed96-6b6e-4465-a8f5-ae4f5c0fc376" providerId="ADAL" clId="{1C76739E-992A-4E41-8E31-8B41E0454A29}" dt="2022-10-09T07:55:26.361" v="590" actId="478"/>
          <ac:spMkLst>
            <pc:docMk/>
            <pc:sldMk cId="549149508" sldId="513"/>
            <ac:spMk id="7" creationId="{1519EDF4-550A-00E5-16CE-6664D0B4E026}"/>
          </ac:spMkLst>
        </pc:spChg>
        <pc:spChg chg="mod">
          <ac:chgData name="Jayasinghe D.T. it19075754" userId="0928ed96-6b6e-4465-a8f5-ae4f5c0fc376" providerId="ADAL" clId="{1C76739E-992A-4E41-8E31-8B41E0454A29}" dt="2022-10-09T17:49:30.607" v="2382" actId="1076"/>
          <ac:spMkLst>
            <pc:docMk/>
            <pc:sldMk cId="549149508" sldId="513"/>
            <ac:spMk id="10" creationId="{423F15F0-8B3C-C3AF-8085-64717D247502}"/>
          </ac:spMkLst>
        </pc:spChg>
        <pc:spChg chg="mod">
          <ac:chgData name="Jayasinghe D.T. it19075754" userId="0928ed96-6b6e-4465-a8f5-ae4f5c0fc376" providerId="ADAL" clId="{1C76739E-992A-4E41-8E31-8B41E0454A29}" dt="2022-10-09T17:49:30.607" v="2382" actId="1076"/>
          <ac:spMkLst>
            <pc:docMk/>
            <pc:sldMk cId="549149508" sldId="513"/>
            <ac:spMk id="13" creationId="{D9D7F4DC-3D12-6978-E172-A35120ECB71A}"/>
          </ac:spMkLst>
        </pc:spChg>
        <pc:spChg chg="mod">
          <ac:chgData name="Jayasinghe D.T. it19075754" userId="0928ed96-6b6e-4465-a8f5-ae4f5c0fc376" providerId="ADAL" clId="{1C76739E-992A-4E41-8E31-8B41E0454A29}" dt="2022-10-09T17:49:30.607" v="2382" actId="1076"/>
          <ac:spMkLst>
            <pc:docMk/>
            <pc:sldMk cId="549149508" sldId="513"/>
            <ac:spMk id="16" creationId="{E4A8B7D2-F7F5-E7D8-9FBF-BD581A44905E}"/>
          </ac:spMkLst>
        </pc:spChg>
        <pc:spChg chg="mod topLvl">
          <ac:chgData name="Jayasinghe D.T. it19075754" userId="0928ed96-6b6e-4465-a8f5-ae4f5c0fc376" providerId="ADAL" clId="{1C76739E-992A-4E41-8E31-8B41E0454A29}" dt="2022-10-09T17:49:30.607" v="2382" actId="1076"/>
          <ac:spMkLst>
            <pc:docMk/>
            <pc:sldMk cId="549149508" sldId="513"/>
            <ac:spMk id="21" creationId="{22DDE4A7-1736-4DD3-94B2-B330FEABE83A}"/>
          </ac:spMkLst>
        </pc:spChg>
        <pc:spChg chg="mod">
          <ac:chgData name="Jayasinghe D.T. it19075754" userId="0928ed96-6b6e-4465-a8f5-ae4f5c0fc376" providerId="ADAL" clId="{1C76739E-992A-4E41-8E31-8B41E0454A29}" dt="2022-10-09T17:52:26.084" v="2397" actId="207"/>
          <ac:spMkLst>
            <pc:docMk/>
            <pc:sldMk cId="549149508" sldId="513"/>
            <ac:spMk id="22" creationId="{EFEAE58D-4751-02F1-37CF-F6C85217D66A}"/>
          </ac:spMkLst>
        </pc:spChg>
        <pc:spChg chg="mod">
          <ac:chgData name="Jayasinghe D.T. it19075754" userId="0928ed96-6b6e-4465-a8f5-ae4f5c0fc376" providerId="ADAL" clId="{1C76739E-992A-4E41-8E31-8B41E0454A29}" dt="2022-10-09T17:44:38.996" v="2339" actId="14100"/>
          <ac:spMkLst>
            <pc:docMk/>
            <pc:sldMk cId="549149508" sldId="513"/>
            <ac:spMk id="26" creationId="{C1E62935-9DC4-D24A-8CD9-3759F9DD17CB}"/>
          </ac:spMkLst>
        </pc:spChg>
        <pc:spChg chg="mod">
          <ac:chgData name="Jayasinghe D.T. it19075754" userId="0928ed96-6b6e-4465-a8f5-ae4f5c0fc376" providerId="ADAL" clId="{1C76739E-992A-4E41-8E31-8B41E0454A29}" dt="2022-10-09T17:44:52.329" v="2342" actId="113"/>
          <ac:spMkLst>
            <pc:docMk/>
            <pc:sldMk cId="549149508" sldId="513"/>
            <ac:spMk id="38" creationId="{2508CA02-80C0-3E5E-6424-936DE60FDE6D}"/>
          </ac:spMkLst>
        </pc:spChg>
        <pc:spChg chg="mod">
          <ac:chgData name="Jayasinghe D.T. it19075754" userId="0928ed96-6b6e-4465-a8f5-ae4f5c0fc376" providerId="ADAL" clId="{1C76739E-992A-4E41-8E31-8B41E0454A29}" dt="2022-10-09T17:44:47.334" v="2341" actId="113"/>
          <ac:spMkLst>
            <pc:docMk/>
            <pc:sldMk cId="549149508" sldId="513"/>
            <ac:spMk id="39" creationId="{2E7775C0-FB3A-AABF-1590-E8E100C44884}"/>
          </ac:spMkLst>
        </pc:spChg>
        <pc:spChg chg="mod">
          <ac:chgData name="Jayasinghe D.T. it19075754" userId="0928ed96-6b6e-4465-a8f5-ae4f5c0fc376" providerId="ADAL" clId="{1C76739E-992A-4E41-8E31-8B41E0454A29}" dt="2022-10-09T17:44:38.996" v="2339" actId="14100"/>
          <ac:spMkLst>
            <pc:docMk/>
            <pc:sldMk cId="549149508" sldId="513"/>
            <ac:spMk id="42" creationId="{619F6580-D7B0-F892-344E-018807D6F54C}"/>
          </ac:spMkLst>
        </pc:spChg>
        <pc:spChg chg="mod">
          <ac:chgData name="Jayasinghe D.T. it19075754" userId="0928ed96-6b6e-4465-a8f5-ae4f5c0fc376" providerId="ADAL" clId="{1C76739E-992A-4E41-8E31-8B41E0454A29}" dt="2022-10-09T17:49:02.152" v="2376" actId="1038"/>
          <ac:spMkLst>
            <pc:docMk/>
            <pc:sldMk cId="549149508" sldId="513"/>
            <ac:spMk id="45" creationId="{ACB5C2D4-D6F7-C19F-A3EC-5B95BF9BD55F}"/>
          </ac:spMkLst>
        </pc:spChg>
        <pc:spChg chg="mod">
          <ac:chgData name="Jayasinghe D.T. it19075754" userId="0928ed96-6b6e-4465-a8f5-ae4f5c0fc376" providerId="ADAL" clId="{1C76739E-992A-4E41-8E31-8B41E0454A29}" dt="2022-10-09T17:48:54.188" v="2374" actId="1038"/>
          <ac:spMkLst>
            <pc:docMk/>
            <pc:sldMk cId="549149508" sldId="513"/>
            <ac:spMk id="46" creationId="{5BAFAA9E-7F88-8FDA-CCCE-AD4990FC6CB8}"/>
          </ac:spMkLst>
        </pc:spChg>
        <pc:spChg chg="mod">
          <ac:chgData name="Jayasinghe D.T. it19075754" userId="0928ed96-6b6e-4465-a8f5-ae4f5c0fc376" providerId="ADAL" clId="{1C76739E-992A-4E41-8E31-8B41E0454A29}" dt="2022-10-09T17:48:54.188" v="2374" actId="1038"/>
          <ac:spMkLst>
            <pc:docMk/>
            <pc:sldMk cId="549149508" sldId="513"/>
            <ac:spMk id="47" creationId="{578EE3CB-984E-67A5-F711-D76F7A459E25}"/>
          </ac:spMkLst>
        </pc:spChg>
        <pc:grpChg chg="add mod">
          <ac:chgData name="Jayasinghe D.T. it19075754" userId="0928ed96-6b6e-4465-a8f5-ae4f5c0fc376" providerId="ADAL" clId="{1C76739E-992A-4E41-8E31-8B41E0454A29}" dt="2022-10-09T17:49:30.607" v="2382" actId="1076"/>
          <ac:grpSpMkLst>
            <pc:docMk/>
            <pc:sldMk cId="549149508" sldId="513"/>
            <ac:grpSpMk id="9" creationId="{DB833FC7-72DA-9519-8740-1E3BF170AFA4}"/>
          </ac:grpSpMkLst>
        </pc:grpChg>
        <pc:grpChg chg="add mod">
          <ac:chgData name="Jayasinghe D.T. it19075754" userId="0928ed96-6b6e-4465-a8f5-ae4f5c0fc376" providerId="ADAL" clId="{1C76739E-992A-4E41-8E31-8B41E0454A29}" dt="2022-10-09T17:49:30.607" v="2382" actId="1076"/>
          <ac:grpSpMkLst>
            <pc:docMk/>
            <pc:sldMk cId="549149508" sldId="513"/>
            <ac:grpSpMk id="12" creationId="{2433CBAF-6FC2-9605-BEAE-7A5454DBF2F3}"/>
          </ac:grpSpMkLst>
        </pc:grpChg>
        <pc:grpChg chg="add del mod">
          <ac:chgData name="Jayasinghe D.T. it19075754" userId="0928ed96-6b6e-4465-a8f5-ae4f5c0fc376" providerId="ADAL" clId="{1C76739E-992A-4E41-8E31-8B41E0454A29}" dt="2022-10-09T17:41:28.224" v="2303" actId="478"/>
          <ac:grpSpMkLst>
            <pc:docMk/>
            <pc:sldMk cId="549149508" sldId="513"/>
            <ac:grpSpMk id="15" creationId="{B0A75533-8DE2-A7E2-8653-E5B54EECCFCC}"/>
          </ac:grpSpMkLst>
        </pc:grpChg>
        <pc:grpChg chg="add mod">
          <ac:chgData name="Jayasinghe D.T. it19075754" userId="0928ed96-6b6e-4465-a8f5-ae4f5c0fc376" providerId="ADAL" clId="{1C76739E-992A-4E41-8E31-8B41E0454A29}" dt="2022-10-09T17:49:30.607" v="2382" actId="1076"/>
          <ac:grpSpMkLst>
            <pc:docMk/>
            <pc:sldMk cId="549149508" sldId="513"/>
            <ac:grpSpMk id="19" creationId="{6A1427A5-4570-092C-9E59-64F2CAD6BB98}"/>
          </ac:grpSpMkLst>
        </pc:grpChg>
        <pc:grpChg chg="add del mod">
          <ac:chgData name="Jayasinghe D.T. it19075754" userId="0928ed96-6b6e-4465-a8f5-ae4f5c0fc376" providerId="ADAL" clId="{1C76739E-992A-4E41-8E31-8B41E0454A29}" dt="2022-10-09T17:42:13.060" v="2314" actId="478"/>
          <ac:grpSpMkLst>
            <pc:docMk/>
            <pc:sldMk cId="549149508" sldId="513"/>
            <ac:grpSpMk id="20" creationId="{49C3B79D-4B41-DA96-A89D-DC317922975B}"/>
          </ac:grpSpMkLst>
        </pc:grpChg>
        <pc:grpChg chg="add mod">
          <ac:chgData name="Jayasinghe D.T. it19075754" userId="0928ed96-6b6e-4465-a8f5-ae4f5c0fc376" providerId="ADAL" clId="{1C76739E-992A-4E41-8E31-8B41E0454A29}" dt="2022-10-09T17:49:30.607" v="2382" actId="1076"/>
          <ac:grpSpMkLst>
            <pc:docMk/>
            <pc:sldMk cId="549149508" sldId="513"/>
            <ac:grpSpMk id="25" creationId="{19541AE4-0677-44A6-7513-ED9D2A66C663}"/>
          </ac:grpSpMkLst>
        </pc:grpChg>
        <pc:grpChg chg="mod">
          <ac:chgData name="Jayasinghe D.T. it19075754" userId="0928ed96-6b6e-4465-a8f5-ae4f5c0fc376" providerId="ADAL" clId="{1C76739E-992A-4E41-8E31-8B41E0454A29}" dt="2022-10-09T09:27:07.666" v="701" actId="1036"/>
          <ac:grpSpMkLst>
            <pc:docMk/>
            <pc:sldMk cId="549149508" sldId="513"/>
            <ac:grpSpMk id="28" creationId="{63085E2C-FF20-58DD-BCFA-93E8049F415E}"/>
          </ac:grpSpMkLst>
        </pc:grpChg>
        <pc:grpChg chg="mod">
          <ac:chgData name="Jayasinghe D.T. it19075754" userId="0928ed96-6b6e-4465-a8f5-ae4f5c0fc376" providerId="ADAL" clId="{1C76739E-992A-4E41-8E31-8B41E0454A29}" dt="2022-10-09T09:27:07.666" v="701" actId="1036"/>
          <ac:grpSpMkLst>
            <pc:docMk/>
            <pc:sldMk cId="549149508" sldId="513"/>
            <ac:grpSpMk id="34" creationId="{C18E7107-E0C7-A923-2B74-84F57389F183}"/>
          </ac:grpSpMkLst>
        </pc:grpChg>
        <pc:picChg chg="add mod">
          <ac:chgData name="Jayasinghe D.T. it19075754" userId="0928ed96-6b6e-4465-a8f5-ae4f5c0fc376" providerId="ADAL" clId="{1C76739E-992A-4E41-8E31-8B41E0454A29}" dt="2022-10-09T17:49:30.607" v="2382" actId="1076"/>
          <ac:picMkLst>
            <pc:docMk/>
            <pc:sldMk cId="549149508" sldId="513"/>
            <ac:picMk id="3" creationId="{5EBA71BE-ECB7-9663-30BB-15352812487E}"/>
          </ac:picMkLst>
        </pc:picChg>
        <pc:picChg chg="add mod">
          <ac:chgData name="Jayasinghe D.T. it19075754" userId="0928ed96-6b6e-4465-a8f5-ae4f5c0fc376" providerId="ADAL" clId="{1C76739E-992A-4E41-8E31-8B41E0454A29}" dt="2022-10-09T17:49:30.607" v="2382" actId="1076"/>
          <ac:picMkLst>
            <pc:docMk/>
            <pc:sldMk cId="549149508" sldId="513"/>
            <ac:picMk id="8" creationId="{ACBCE564-D400-3EAB-C9D1-ABB3790054F8}"/>
          </ac:picMkLst>
        </pc:picChg>
        <pc:picChg chg="mod">
          <ac:chgData name="Jayasinghe D.T. it19075754" userId="0928ed96-6b6e-4465-a8f5-ae4f5c0fc376" providerId="ADAL" clId="{1C76739E-992A-4E41-8E31-8B41E0454A29}" dt="2022-10-09T17:49:30.607" v="2382" actId="1076"/>
          <ac:picMkLst>
            <pc:docMk/>
            <pc:sldMk cId="549149508" sldId="513"/>
            <ac:picMk id="11" creationId="{BD1DC3B3-7D27-D4FE-2B2B-BE19477785F4}"/>
          </ac:picMkLst>
        </pc:picChg>
        <pc:picChg chg="mod">
          <ac:chgData name="Jayasinghe D.T. it19075754" userId="0928ed96-6b6e-4465-a8f5-ae4f5c0fc376" providerId="ADAL" clId="{1C76739E-992A-4E41-8E31-8B41E0454A29}" dt="2022-10-09T17:49:30.607" v="2382" actId="1076"/>
          <ac:picMkLst>
            <pc:docMk/>
            <pc:sldMk cId="549149508" sldId="513"/>
            <ac:picMk id="14" creationId="{848C5E24-4C12-DE36-DDDF-542B0B29FE54}"/>
          </ac:picMkLst>
        </pc:picChg>
        <pc:picChg chg="add del mod">
          <ac:chgData name="Jayasinghe D.T. it19075754" userId="0928ed96-6b6e-4465-a8f5-ae4f5c0fc376" providerId="ADAL" clId="{1C76739E-992A-4E41-8E31-8B41E0454A29}" dt="2022-10-09T17:41:28.224" v="2303" actId="478"/>
          <ac:picMkLst>
            <pc:docMk/>
            <pc:sldMk cId="549149508" sldId="513"/>
            <ac:picMk id="17" creationId="{7A17F233-FD69-72B0-FD7C-B9BC49F48DBD}"/>
          </ac:picMkLst>
        </pc:picChg>
        <pc:picChg chg="add del mod">
          <ac:chgData name="Jayasinghe D.T. it19075754" userId="0928ed96-6b6e-4465-a8f5-ae4f5c0fc376" providerId="ADAL" clId="{1C76739E-992A-4E41-8E31-8B41E0454A29}" dt="2022-10-09T17:41:20.831" v="2300" actId="478"/>
          <ac:picMkLst>
            <pc:docMk/>
            <pc:sldMk cId="549149508" sldId="513"/>
            <ac:picMk id="18" creationId="{41914550-0F91-DFBF-DF63-81C5DE987FCD}"/>
          </ac:picMkLst>
        </pc:picChg>
        <pc:picChg chg="del mod topLvl">
          <ac:chgData name="Jayasinghe D.T. it19075754" userId="0928ed96-6b6e-4465-a8f5-ae4f5c0fc376" providerId="ADAL" clId="{1C76739E-992A-4E41-8E31-8B41E0454A29}" dt="2022-10-09T17:42:13.060" v="2314" actId="478"/>
          <ac:picMkLst>
            <pc:docMk/>
            <pc:sldMk cId="549149508" sldId="513"/>
            <ac:picMk id="23" creationId="{35BA23F0-D395-95DD-4DFB-9B6A3EC0F0CB}"/>
          </ac:picMkLst>
        </pc:picChg>
        <pc:picChg chg="del mod">
          <ac:chgData name="Jayasinghe D.T. it19075754" userId="0928ed96-6b6e-4465-a8f5-ae4f5c0fc376" providerId="ADAL" clId="{1C76739E-992A-4E41-8E31-8B41E0454A29}" dt="2022-10-09T17:45:36.795" v="2344" actId="478"/>
          <ac:picMkLst>
            <pc:docMk/>
            <pc:sldMk cId="549149508" sldId="513"/>
            <ac:picMk id="24" creationId="{09B36777-B075-23D3-CF71-F4350683ECE4}"/>
          </ac:picMkLst>
        </pc:picChg>
        <pc:picChg chg="del mod">
          <ac:chgData name="Jayasinghe D.T. it19075754" userId="0928ed96-6b6e-4465-a8f5-ae4f5c0fc376" providerId="ADAL" clId="{1C76739E-992A-4E41-8E31-8B41E0454A29}" dt="2022-10-09T17:40:38.977" v="2285" actId="478"/>
          <ac:picMkLst>
            <pc:docMk/>
            <pc:sldMk cId="549149508" sldId="513"/>
            <ac:picMk id="27" creationId="{C1D4F2EB-627D-C7EF-C832-C419A55E0C39}"/>
          </ac:picMkLst>
        </pc:picChg>
        <pc:picChg chg="del mod">
          <ac:chgData name="Jayasinghe D.T. it19075754" userId="0928ed96-6b6e-4465-a8f5-ae4f5c0fc376" providerId="ADAL" clId="{1C76739E-992A-4E41-8E31-8B41E0454A29}" dt="2022-10-09T17:40:40.455" v="2286" actId="478"/>
          <ac:picMkLst>
            <pc:docMk/>
            <pc:sldMk cId="549149508" sldId="513"/>
            <ac:picMk id="29" creationId="{5EA2DAC5-43CC-C178-B1F2-13B6ACF92978}"/>
          </ac:picMkLst>
        </pc:picChg>
        <pc:picChg chg="mod">
          <ac:chgData name="Jayasinghe D.T. it19075754" userId="0928ed96-6b6e-4465-a8f5-ae4f5c0fc376" providerId="ADAL" clId="{1C76739E-992A-4E41-8E31-8B41E0454A29}" dt="2022-10-09T09:27:07.666" v="701" actId="1036"/>
          <ac:picMkLst>
            <pc:docMk/>
            <pc:sldMk cId="549149508" sldId="513"/>
            <ac:picMk id="37" creationId="{9B84F7E4-63D1-4B6F-0CD1-19AA40667EB7}"/>
          </ac:picMkLst>
        </pc:picChg>
        <pc:picChg chg="mod">
          <ac:chgData name="Jayasinghe D.T. it19075754" userId="0928ed96-6b6e-4465-a8f5-ae4f5c0fc376" providerId="ADAL" clId="{1C76739E-992A-4E41-8E31-8B41E0454A29}" dt="2022-10-09T09:27:07.666" v="701" actId="1036"/>
          <ac:picMkLst>
            <pc:docMk/>
            <pc:sldMk cId="549149508" sldId="513"/>
            <ac:picMk id="40" creationId="{BA7C79D7-6F67-B0E9-525A-EE47B0399A13}"/>
          </ac:picMkLst>
        </pc:picChg>
        <pc:picChg chg="del mod">
          <ac:chgData name="Jayasinghe D.T. it19075754" userId="0928ed96-6b6e-4465-a8f5-ae4f5c0fc376" providerId="ADAL" clId="{1C76739E-992A-4E41-8E31-8B41E0454A29}" dt="2022-10-09T17:46:31.545" v="2348" actId="478"/>
          <ac:picMkLst>
            <pc:docMk/>
            <pc:sldMk cId="549149508" sldId="513"/>
            <ac:picMk id="41" creationId="{92A833A0-303B-E2FF-5E83-77025854B13D}"/>
          </ac:picMkLst>
        </pc:picChg>
        <pc:picChg chg="mod">
          <ac:chgData name="Jayasinghe D.T. it19075754" userId="0928ed96-6b6e-4465-a8f5-ae4f5c0fc376" providerId="ADAL" clId="{1C76739E-992A-4E41-8E31-8B41E0454A29}" dt="2022-10-09T09:27:07.666" v="701" actId="1036"/>
          <ac:picMkLst>
            <pc:docMk/>
            <pc:sldMk cId="549149508" sldId="513"/>
            <ac:picMk id="43" creationId="{9F291863-53E7-F66E-A0E9-CBF135E06887}"/>
          </ac:picMkLst>
        </pc:picChg>
        <pc:picChg chg="del mod">
          <ac:chgData name="Jayasinghe D.T. it19075754" userId="0928ed96-6b6e-4465-a8f5-ae4f5c0fc376" providerId="ADAL" clId="{1C76739E-992A-4E41-8E31-8B41E0454A29}" dt="2022-10-09T17:42:36.491" v="2322" actId="478"/>
          <ac:picMkLst>
            <pc:docMk/>
            <pc:sldMk cId="549149508" sldId="513"/>
            <ac:picMk id="49" creationId="{480B2368-CB85-D3F9-C93F-A85448E3283A}"/>
          </ac:picMkLst>
        </pc:picChg>
        <pc:picChg chg="del mod">
          <ac:chgData name="Jayasinghe D.T. it19075754" userId="0928ed96-6b6e-4465-a8f5-ae4f5c0fc376" providerId="ADAL" clId="{1C76739E-992A-4E41-8E31-8B41E0454A29}" dt="2022-10-09T17:42:35.314" v="2321" actId="478"/>
          <ac:picMkLst>
            <pc:docMk/>
            <pc:sldMk cId="549149508" sldId="513"/>
            <ac:picMk id="51" creationId="{7D097C71-A320-419B-8D23-CF2FDD7F36EF}"/>
          </ac:picMkLst>
        </pc:picChg>
        <pc:picChg chg="add del mod">
          <ac:chgData name="Jayasinghe D.T. it19075754" userId="0928ed96-6b6e-4465-a8f5-ae4f5c0fc376" providerId="ADAL" clId="{1C76739E-992A-4E41-8E31-8B41E0454A29}" dt="2022-10-09T17:47:19.776" v="2357" actId="478"/>
          <ac:picMkLst>
            <pc:docMk/>
            <pc:sldMk cId="549149508" sldId="513"/>
            <ac:picMk id="56" creationId="{4D093201-1AE8-8161-6B38-57023C996506}"/>
          </ac:picMkLst>
        </pc:picChg>
        <pc:picChg chg="add del mod">
          <ac:chgData name="Jayasinghe D.T. it19075754" userId="0928ed96-6b6e-4465-a8f5-ae4f5c0fc376" providerId="ADAL" clId="{1C76739E-992A-4E41-8E31-8B41E0454A29}" dt="2022-10-09T17:46:57.536" v="2354" actId="478"/>
          <ac:picMkLst>
            <pc:docMk/>
            <pc:sldMk cId="549149508" sldId="513"/>
            <ac:picMk id="58" creationId="{C5DEE21C-0E86-8075-CA6F-B394673BD1D8}"/>
          </ac:picMkLst>
        </pc:picChg>
        <pc:picChg chg="add mod">
          <ac:chgData name="Jayasinghe D.T. it19075754" userId="0928ed96-6b6e-4465-a8f5-ae4f5c0fc376" providerId="ADAL" clId="{1C76739E-992A-4E41-8E31-8B41E0454A29}" dt="2022-10-09T17:47:01.041" v="2355" actId="1076"/>
          <ac:picMkLst>
            <pc:docMk/>
            <pc:sldMk cId="549149508" sldId="513"/>
            <ac:picMk id="60" creationId="{DCAF992B-86E0-2949-0226-0F0EBCF5F2BC}"/>
          </ac:picMkLst>
        </pc:picChg>
        <pc:picChg chg="add del mod">
          <ac:chgData name="Jayasinghe D.T. it19075754" userId="0928ed96-6b6e-4465-a8f5-ae4f5c0fc376" providerId="ADAL" clId="{1C76739E-992A-4E41-8E31-8B41E0454A29}" dt="2022-10-09T17:48:09.695" v="2360" actId="478"/>
          <ac:picMkLst>
            <pc:docMk/>
            <pc:sldMk cId="549149508" sldId="513"/>
            <ac:picMk id="62" creationId="{AAB8CE49-BBBE-6BDA-990C-C60F5B18F7B1}"/>
          </ac:picMkLst>
        </pc:picChg>
        <pc:picChg chg="add del mod">
          <ac:chgData name="Jayasinghe D.T. it19075754" userId="0928ed96-6b6e-4465-a8f5-ae4f5c0fc376" providerId="ADAL" clId="{1C76739E-992A-4E41-8E31-8B41E0454A29}" dt="2022-10-09T17:48:09.695" v="2360" actId="478"/>
          <ac:picMkLst>
            <pc:docMk/>
            <pc:sldMk cId="549149508" sldId="513"/>
            <ac:picMk id="64" creationId="{B406843D-A4D3-EC60-60ED-5F204597A098}"/>
          </ac:picMkLst>
        </pc:picChg>
        <pc:picChg chg="add mod">
          <ac:chgData name="Jayasinghe D.T. it19075754" userId="0928ed96-6b6e-4465-a8f5-ae4f5c0fc376" providerId="ADAL" clId="{1C76739E-992A-4E41-8E31-8B41E0454A29}" dt="2022-10-09T17:48:20.319" v="2364" actId="1076"/>
          <ac:picMkLst>
            <pc:docMk/>
            <pc:sldMk cId="549149508" sldId="513"/>
            <ac:picMk id="66" creationId="{7014BAF1-387B-64D2-27B1-08C574700CC3}"/>
          </ac:picMkLst>
        </pc:picChg>
        <pc:cxnChg chg="mod">
          <ac:chgData name="Jayasinghe D.T. it19075754" userId="0928ed96-6b6e-4465-a8f5-ae4f5c0fc376" providerId="ADAL" clId="{1C76739E-992A-4E41-8E31-8B41E0454A29}" dt="2022-10-09T17:49:02.152" v="2376" actId="1038"/>
          <ac:cxnSpMkLst>
            <pc:docMk/>
            <pc:sldMk cId="549149508" sldId="513"/>
            <ac:cxnSpMk id="31" creationId="{326201F5-F100-F187-2F27-00D9B09CB109}"/>
          </ac:cxnSpMkLst>
        </pc:cxnChg>
        <pc:cxnChg chg="mod">
          <ac:chgData name="Jayasinghe D.T. it19075754" userId="0928ed96-6b6e-4465-a8f5-ae4f5c0fc376" providerId="ADAL" clId="{1C76739E-992A-4E41-8E31-8B41E0454A29}" dt="2022-10-09T17:48:54.188" v="2374" actId="1038"/>
          <ac:cxnSpMkLst>
            <pc:docMk/>
            <pc:sldMk cId="549149508" sldId="513"/>
            <ac:cxnSpMk id="33" creationId="{938AB950-0773-35F2-7AC2-7BB41563F1FA}"/>
          </ac:cxnSpMkLst>
        </pc:cxnChg>
        <pc:cxnChg chg="mod">
          <ac:chgData name="Jayasinghe D.T. it19075754" userId="0928ed96-6b6e-4465-a8f5-ae4f5c0fc376" providerId="ADAL" clId="{1C76739E-992A-4E41-8E31-8B41E0454A29}" dt="2022-10-09T17:48:54.188" v="2374" actId="1038"/>
          <ac:cxnSpMkLst>
            <pc:docMk/>
            <pc:sldMk cId="549149508" sldId="513"/>
            <ac:cxnSpMk id="44" creationId="{8F7703FB-4A8D-3D78-CFE1-B7EFEDC335CB}"/>
          </ac:cxnSpMkLst>
        </pc:cxnChg>
        <pc:cxnChg chg="mod">
          <ac:chgData name="Jayasinghe D.T. it19075754" userId="0928ed96-6b6e-4465-a8f5-ae4f5c0fc376" providerId="ADAL" clId="{1C76739E-992A-4E41-8E31-8B41E0454A29}" dt="2022-10-09T17:49:02.152" v="2376" actId="1038"/>
          <ac:cxnSpMkLst>
            <pc:docMk/>
            <pc:sldMk cId="549149508" sldId="513"/>
            <ac:cxnSpMk id="48" creationId="{231B67B2-E726-61B2-D7F2-10FE8F188E72}"/>
          </ac:cxnSpMkLst>
        </pc:cxnChg>
      </pc:sldChg>
      <pc:sldChg chg="addSp delSp modSp mod">
        <pc:chgData name="Jayasinghe D.T. it19075754" userId="0928ed96-6b6e-4465-a8f5-ae4f5c0fc376" providerId="ADAL" clId="{1C76739E-992A-4E41-8E31-8B41E0454A29}" dt="2022-10-09T07:59:21.215" v="619" actId="207"/>
        <pc:sldMkLst>
          <pc:docMk/>
          <pc:sldMk cId="2862565266" sldId="517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862565266" sldId="517"/>
            <ac:spMk id="2" creationId="{FC47C0E6-D837-538F-041E-1CAF862E860D}"/>
          </ac:spMkLst>
        </pc:spChg>
        <pc:spChg chg="mod">
          <ac:chgData name="Jayasinghe D.T. it19075754" userId="0928ed96-6b6e-4465-a8f5-ae4f5c0fc376" providerId="ADAL" clId="{1C76739E-992A-4E41-8E31-8B41E0454A29}" dt="2022-10-09T07:59:21.215" v="619" actId="207"/>
          <ac:spMkLst>
            <pc:docMk/>
            <pc:sldMk cId="2862565266" sldId="517"/>
            <ac:spMk id="4" creationId="{61E90203-5201-95AE-F362-9993B769E9E4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862565266" sldId="517"/>
            <ac:spMk id="5" creationId="{D6C89C99-A145-A8B7-726C-EAC050EC0365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2862565266" sldId="517"/>
            <ac:spMk id="6" creationId="{223BE5E3-13D1-951D-C677-00D9B8B4A145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24:18.344" v="672" actId="2711"/>
        <pc:sldMkLst>
          <pc:docMk/>
          <pc:sldMk cId="1651851630" sldId="518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651851630" sldId="518"/>
            <ac:spMk id="2" creationId="{04E148B7-89E7-BB35-5234-0E0AD1887A34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651851630" sldId="518"/>
            <ac:spMk id="3" creationId="{0B4BD576-3128-5C4F-64DE-F23C6E3147A0}"/>
          </ac:spMkLst>
        </pc:spChg>
        <pc:spChg chg="add del mod">
          <ac:chgData name="Jayasinghe D.T. it19075754" userId="0928ed96-6b6e-4465-a8f5-ae4f5c0fc376" providerId="ADAL" clId="{1C76739E-992A-4E41-8E31-8B41E0454A29}" dt="2022-10-09T09:24:18.344" v="672" actId="2711"/>
          <ac:spMkLst>
            <pc:docMk/>
            <pc:sldMk cId="1651851630" sldId="518"/>
            <ac:spMk id="5" creationId="{5F337991-6C04-BE0B-9400-B281AC26C1A0}"/>
          </ac:spMkLst>
        </pc:spChg>
        <pc:spChg chg="mod">
          <ac:chgData name="Jayasinghe D.T. it19075754" userId="0928ed96-6b6e-4465-a8f5-ae4f5c0fc376" providerId="ADAL" clId="{1C76739E-992A-4E41-8E31-8B41E0454A29}" dt="2022-10-09T09:24:18.344" v="672" actId="2711"/>
          <ac:spMkLst>
            <pc:docMk/>
            <pc:sldMk cId="1651851630" sldId="518"/>
            <ac:spMk id="28" creationId="{3A80C052-71FD-4200-BD45-27446D445534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19:42.391" v="647" actId="27636"/>
        <pc:sldMkLst>
          <pc:docMk/>
          <pc:sldMk cId="307128056" sldId="519"/>
        </pc:sldMkLst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3" creationId="{C9341F45-C0F0-4B1E-B3C1-133C5E6F1978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4" creationId="{A9192A5A-C6EE-805F-AA8D-32752756B71C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5" creationId="{A2106EAD-0689-1228-9404-418D0122366D}"/>
          </ac:spMkLst>
        </pc:spChg>
        <pc:spChg chg="mod">
          <ac:chgData name="Jayasinghe D.T. it19075754" userId="0928ed96-6b6e-4465-a8f5-ae4f5c0fc376" providerId="ADAL" clId="{1C76739E-992A-4E41-8E31-8B41E0454A29}" dt="2022-10-09T09:19:42.391" v="647" actId="27636"/>
          <ac:spMkLst>
            <pc:docMk/>
            <pc:sldMk cId="307128056" sldId="519"/>
            <ac:spMk id="6" creationId="{7B894FF2-C50D-EFBD-102B-323DB2783999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7" creationId="{B1628E46-1B9B-A83D-54E6-E1D02D478237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8" creationId="{83B2A8C0-CF19-F517-35EF-18F0DFD2A3C1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13" creationId="{C5572FD5-1455-3864-721D-BF6C046A040B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14" creationId="{2FB6F6ED-D357-C3B0-ABAD-0C6138051CAA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15" creationId="{044CB4A6-EF20-3230-F734-350D419B4D7E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16" creationId="{28DBB7F8-ECE7-8E97-3A78-73406356B198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18" creationId="{F1A0A0EC-5133-6B63-CB7E-4DFD5385200A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07128056" sldId="519"/>
            <ac:spMk id="20" creationId="{B86A93A5-0D05-9595-B6D0-C3E9025DA4DD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23" creationId="{F0911F7F-0400-E429-FC39-03A9DC81C5C1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07128056" sldId="519"/>
            <ac:spMk id="26" creationId="{8BAB3D45-8B40-4114-EE05-DE8274F0A794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27" creationId="{1BDB81FD-43E6-C90A-9397-FB1F6467E88B}"/>
          </ac:spMkLst>
        </pc:spChg>
        <pc:spChg chg="add del 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28" creationId="{B0BE7CCE-C26E-2219-38FC-242B5D782C01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29" creationId="{950ED4D9-D660-BC46-EB2F-5668E2B7F8F8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30" creationId="{1D8DCA91-8569-7BA7-3E11-135166ED57CB}"/>
          </ac:spMkLst>
        </pc:spChg>
        <pc:spChg chg="mod">
          <ac:chgData name="Jayasinghe D.T. it19075754" userId="0928ed96-6b6e-4465-a8f5-ae4f5c0fc376" providerId="ADAL" clId="{1C76739E-992A-4E41-8E31-8B41E0454A29}" dt="2022-10-09T09:19:42.335" v="646" actId="2711"/>
          <ac:spMkLst>
            <pc:docMk/>
            <pc:sldMk cId="307128056" sldId="519"/>
            <ac:spMk id="34" creationId="{DDA0D201-EC12-48B6-BC16-86EBE4238647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7:25:28.995" v="2232" actId="255"/>
        <pc:sldMkLst>
          <pc:docMk/>
          <pc:sldMk cId="518841831" sldId="520"/>
        </pc:sldMkLst>
        <pc:spChg chg="mod">
          <ac:chgData name="Jayasinghe D.T. it19075754" userId="0928ed96-6b6e-4465-a8f5-ae4f5c0fc376" providerId="ADAL" clId="{1C76739E-992A-4E41-8E31-8B41E0454A29}" dt="2022-10-09T11:38:05.896" v="1160" actId="20577"/>
          <ac:spMkLst>
            <pc:docMk/>
            <pc:sldMk cId="518841831" sldId="520"/>
            <ac:spMk id="2" creationId="{D57C4AD5-E312-0F35-39F5-58C69A824160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518841831" sldId="520"/>
            <ac:spMk id="3" creationId="{F898EF7B-78F8-302B-F65B-14703E67F57F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518841831" sldId="520"/>
            <ac:spMk id="4" creationId="{3F5D6EE9-F385-E262-3591-B28E521E1B45}"/>
          </ac:spMkLst>
        </pc:spChg>
        <pc:spChg chg="add del mod">
          <ac:chgData name="Jayasinghe D.T. it19075754" userId="0928ed96-6b6e-4465-a8f5-ae4f5c0fc376" providerId="ADAL" clId="{1C76739E-992A-4E41-8E31-8B41E0454A29}" dt="2022-10-09T09:35:50.615" v="794" actId="2711"/>
          <ac:spMkLst>
            <pc:docMk/>
            <pc:sldMk cId="518841831" sldId="520"/>
            <ac:spMk id="5" creationId="{B4D459F4-4B8C-E284-5056-6ABE73E50CD6}"/>
          </ac:spMkLst>
        </pc:spChg>
        <pc:graphicFrameChg chg="modGraphic">
          <ac:chgData name="Jayasinghe D.T. it19075754" userId="0928ed96-6b6e-4465-a8f5-ae4f5c0fc376" providerId="ADAL" clId="{1C76739E-992A-4E41-8E31-8B41E0454A29}" dt="2022-10-09T17:25:28.995" v="2232" actId="255"/>
          <ac:graphicFrameMkLst>
            <pc:docMk/>
            <pc:sldMk cId="518841831" sldId="520"/>
            <ac:graphicFrameMk id="8" creationId="{C366086C-1238-6213-F598-28C972A6326E}"/>
          </ac:graphicFrameMkLst>
        </pc:graphicFrameChg>
      </pc:sldChg>
      <pc:sldChg chg="addSp delSp modSp mod">
        <pc:chgData name="Jayasinghe D.T. it19075754" userId="0928ed96-6b6e-4465-a8f5-ae4f5c0fc376" providerId="ADAL" clId="{1C76739E-992A-4E41-8E31-8B41E0454A29}" dt="2022-10-09T09:22:13.175" v="662" actId="27636"/>
        <pc:sldMkLst>
          <pc:docMk/>
          <pc:sldMk cId="2275050616" sldId="523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275050616" sldId="523"/>
            <ac:spMk id="2" creationId="{897DE13B-4168-927C-AA6A-49FB0F25D2E7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275050616" sldId="523"/>
            <ac:spMk id="3" creationId="{6438D5A8-2A75-5C03-9EFF-C84CEFF55E66}"/>
          </ac:spMkLst>
        </pc:spChg>
        <pc:spChg chg="add del mod">
          <ac:chgData name="Jayasinghe D.T. it19075754" userId="0928ed96-6b6e-4465-a8f5-ae4f5c0fc376" providerId="ADAL" clId="{1C76739E-992A-4E41-8E31-8B41E0454A29}" dt="2022-10-09T09:22:13.118" v="661" actId="2711"/>
          <ac:spMkLst>
            <pc:docMk/>
            <pc:sldMk cId="2275050616" sldId="523"/>
            <ac:spMk id="4" creationId="{3F539BDA-4BA4-06E5-A99D-E9A57D8C8E7C}"/>
          </ac:spMkLst>
        </pc:spChg>
        <pc:spChg chg="mod">
          <ac:chgData name="Jayasinghe D.T. it19075754" userId="0928ed96-6b6e-4465-a8f5-ae4f5c0fc376" providerId="ADAL" clId="{1C76739E-992A-4E41-8E31-8B41E0454A29}" dt="2022-10-09T09:22:13.175" v="662" actId="27636"/>
          <ac:spMkLst>
            <pc:docMk/>
            <pc:sldMk cId="2275050616" sldId="523"/>
            <ac:spMk id="5" creationId="{3A7DB6E1-2ECE-47DD-B044-07AF8AA80AB1}"/>
          </ac:spMkLst>
        </pc:spChg>
        <pc:spChg chg="mod">
          <ac:chgData name="Jayasinghe D.T. it19075754" userId="0928ed96-6b6e-4465-a8f5-ae4f5c0fc376" providerId="ADAL" clId="{1C76739E-992A-4E41-8E31-8B41E0454A29}" dt="2022-10-09T09:22:13.118" v="661" actId="2711"/>
          <ac:spMkLst>
            <pc:docMk/>
            <pc:sldMk cId="2275050616" sldId="523"/>
            <ac:spMk id="6" creationId="{016F3B5F-B80C-5AE2-7326-899A03DC7CC6}"/>
          </ac:spMkLst>
        </pc:spChg>
        <pc:spChg chg="mod">
          <ac:chgData name="Jayasinghe D.T. it19075754" userId="0928ed96-6b6e-4465-a8f5-ae4f5c0fc376" providerId="ADAL" clId="{1C76739E-992A-4E41-8E31-8B41E0454A29}" dt="2022-10-09T09:22:13.118" v="661" actId="2711"/>
          <ac:spMkLst>
            <pc:docMk/>
            <pc:sldMk cId="2275050616" sldId="523"/>
            <ac:spMk id="7" creationId="{0F1E5B17-A598-27BE-8F20-95F0F8BAE533}"/>
          </ac:spMkLst>
        </pc:spChg>
        <pc:spChg chg="mod">
          <ac:chgData name="Jayasinghe D.T. it19075754" userId="0928ed96-6b6e-4465-a8f5-ae4f5c0fc376" providerId="ADAL" clId="{1C76739E-992A-4E41-8E31-8B41E0454A29}" dt="2022-10-09T09:22:13.118" v="661" actId="2711"/>
          <ac:spMkLst>
            <pc:docMk/>
            <pc:sldMk cId="2275050616" sldId="523"/>
            <ac:spMk id="8" creationId="{4E82E84E-D5C0-E784-B73E-DC54B226DE68}"/>
          </ac:spMkLst>
        </pc:spChg>
        <pc:spChg chg="mod">
          <ac:chgData name="Jayasinghe D.T. it19075754" userId="0928ed96-6b6e-4465-a8f5-ae4f5c0fc376" providerId="ADAL" clId="{1C76739E-992A-4E41-8E31-8B41E0454A29}" dt="2022-10-09T09:22:13.118" v="661" actId="2711"/>
          <ac:spMkLst>
            <pc:docMk/>
            <pc:sldMk cId="2275050616" sldId="523"/>
            <ac:spMk id="9" creationId="{5B74F787-9C18-C265-AA11-5CA78EA934EB}"/>
          </ac:spMkLst>
        </pc:spChg>
        <pc:spChg chg="mod">
          <ac:chgData name="Jayasinghe D.T. it19075754" userId="0928ed96-6b6e-4465-a8f5-ae4f5c0fc376" providerId="ADAL" clId="{1C76739E-992A-4E41-8E31-8B41E0454A29}" dt="2022-10-09T09:22:13.118" v="661" actId="2711"/>
          <ac:spMkLst>
            <pc:docMk/>
            <pc:sldMk cId="2275050616" sldId="523"/>
            <ac:spMk id="10" creationId="{1D631942-BB3C-462A-0CC1-E2B55A9AFCDE}"/>
          </ac:spMkLst>
        </pc:spChg>
        <pc:spChg chg="mod">
          <ac:chgData name="Jayasinghe D.T. it19075754" userId="0928ed96-6b6e-4465-a8f5-ae4f5c0fc376" providerId="ADAL" clId="{1C76739E-992A-4E41-8E31-8B41E0454A29}" dt="2022-10-09T09:22:13.118" v="661" actId="2711"/>
          <ac:spMkLst>
            <pc:docMk/>
            <pc:sldMk cId="2275050616" sldId="523"/>
            <ac:spMk id="14" creationId="{F1B23BA8-A6D6-06FA-96A0-2D5DDF44B15B}"/>
          </ac:spMkLst>
        </pc:spChg>
        <pc:spChg chg="mod">
          <ac:chgData name="Jayasinghe D.T. it19075754" userId="0928ed96-6b6e-4465-a8f5-ae4f5c0fc376" providerId="ADAL" clId="{1C76739E-992A-4E41-8E31-8B41E0454A29}" dt="2022-10-09T09:22:13.118" v="661" actId="2711"/>
          <ac:spMkLst>
            <pc:docMk/>
            <pc:sldMk cId="2275050616" sldId="523"/>
            <ac:spMk id="15" creationId="{8667557E-712D-6BD9-B9EB-B7105B1B8E87}"/>
          </ac:spMkLst>
        </pc:spChg>
      </pc:sldChg>
      <pc:sldChg chg="addSp delSp modSp">
        <pc:chgData name="Jayasinghe D.T. it19075754" userId="0928ed96-6b6e-4465-a8f5-ae4f5c0fc376" providerId="ADAL" clId="{1C76739E-992A-4E41-8E31-8B41E0454A29}" dt="2022-10-09T06:58:43.084" v="76"/>
        <pc:sldMkLst>
          <pc:docMk/>
          <pc:sldMk cId="512019936" sldId="526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512019936" sldId="526"/>
            <ac:spMk id="2" creationId="{56BA7D96-7485-F0CB-CBBD-07D63E9FEA7A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512019936" sldId="526"/>
            <ac:spMk id="3" creationId="{7453A1B2-EB53-652E-027A-B5BBFB05DE3D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512019936" sldId="526"/>
            <ac:spMk id="4" creationId="{6EC0226C-EB25-0951-82B7-482A8D5C15FF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17:33.102" v="632" actId="2711"/>
        <pc:sldMkLst>
          <pc:docMk/>
          <pc:sldMk cId="3895349784" sldId="527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895349784" sldId="527"/>
            <ac:spMk id="3" creationId="{FB164D2C-1963-4F68-1654-5398C0823F3D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895349784" sldId="527"/>
            <ac:spMk id="6" creationId="{F540B134-3190-7427-A87F-DE3D39282264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3895349784" sldId="527"/>
            <ac:spMk id="7" creationId="{588143A4-137B-A0D2-86A3-4A0108D86DAE}"/>
          </ac:spMkLst>
        </pc:spChg>
        <pc:spChg chg="mod">
          <ac:chgData name="Jayasinghe D.T. it19075754" userId="0928ed96-6b6e-4465-a8f5-ae4f5c0fc376" providerId="ADAL" clId="{1C76739E-992A-4E41-8E31-8B41E0454A29}" dt="2022-10-09T09:17:33.102" v="632" actId="2711"/>
          <ac:spMkLst>
            <pc:docMk/>
            <pc:sldMk cId="3895349784" sldId="527"/>
            <ac:spMk id="10" creationId="{06176E51-0DF3-403A-8234-01EEF70F54E6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7:58.978" v="603" actId="207"/>
        <pc:sldMkLst>
          <pc:docMk/>
          <pc:sldMk cId="3227033894" sldId="530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227033894" sldId="530"/>
            <ac:spMk id="3" creationId="{AF364A21-FD94-1F44-9584-53429E1E54F7}"/>
          </ac:spMkLst>
        </pc:spChg>
        <pc:spChg chg="mod">
          <ac:chgData name="Jayasinghe D.T. it19075754" userId="0928ed96-6b6e-4465-a8f5-ae4f5c0fc376" providerId="ADAL" clId="{1C76739E-992A-4E41-8E31-8B41E0454A29}" dt="2022-10-09T07:57:58.978" v="603" actId="207"/>
          <ac:spMkLst>
            <pc:docMk/>
            <pc:sldMk cId="3227033894" sldId="530"/>
            <ac:spMk id="5" creationId="{3A7DB6E1-2ECE-47DD-B044-07AF8AA80AB1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227033894" sldId="530"/>
            <ac:spMk id="6" creationId="{53CD8B76-9C72-602A-6291-F557E2EE45A0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3227033894" sldId="530"/>
            <ac:spMk id="7" creationId="{E27AF883-B157-F523-4CA0-08719BC93CA5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18:19.605" v="636" actId="2711"/>
        <pc:sldMkLst>
          <pc:docMk/>
          <pc:sldMk cId="61706446" sldId="532"/>
        </pc:sldMkLst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61706446" sldId="532"/>
            <ac:spMk id="2" creationId="{55473C24-3AF8-4846-CF97-6DC44422A11B}"/>
          </ac:spMkLst>
        </pc:spChg>
        <pc:spChg chg="add del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61706446" sldId="532"/>
            <ac:spMk id="4" creationId="{4C13C7C0-EDDE-4D28-9E87-B82F51E45AC3}"/>
          </ac:spMkLst>
        </pc:spChg>
        <pc:spChg chg="add del mod">
          <ac:chgData name="Jayasinghe D.T. it19075754" userId="0928ed96-6b6e-4465-a8f5-ae4f5c0fc376" providerId="ADAL" clId="{1C76739E-992A-4E41-8E31-8B41E0454A29}" dt="2022-10-09T09:18:19.605" v="636" actId="2711"/>
          <ac:spMkLst>
            <pc:docMk/>
            <pc:sldMk cId="61706446" sldId="532"/>
            <ac:spMk id="5" creationId="{A73FFAD5-2A21-4BC1-A955-84783FCEEA84}"/>
          </ac:spMkLst>
        </pc:spChg>
        <pc:spChg chg="mod">
          <ac:chgData name="Jayasinghe D.T. it19075754" userId="0928ed96-6b6e-4465-a8f5-ae4f5c0fc376" providerId="ADAL" clId="{1C76739E-992A-4E41-8E31-8B41E0454A29}" dt="2022-10-09T09:18:19.605" v="636" actId="2711"/>
          <ac:spMkLst>
            <pc:docMk/>
            <pc:sldMk cId="61706446" sldId="532"/>
            <ac:spMk id="7" creationId="{1F7FEAFA-AF78-4148-A46C-A12E37B1C3C2}"/>
          </ac:spMkLst>
        </pc:spChg>
        <pc:spChg chg="mod">
          <ac:chgData name="Jayasinghe D.T. it19075754" userId="0928ed96-6b6e-4465-a8f5-ae4f5c0fc376" providerId="ADAL" clId="{1C76739E-992A-4E41-8E31-8B41E0454A29}" dt="2022-10-09T09:18:19.605" v="636" actId="2711"/>
          <ac:spMkLst>
            <pc:docMk/>
            <pc:sldMk cId="61706446" sldId="532"/>
            <ac:spMk id="14" creationId="{60EB9E2B-1879-4E54-8CCF-7D5150F45AF9}"/>
          </ac:spMkLst>
        </pc:spChg>
        <pc:spChg chg="mod">
          <ac:chgData name="Jayasinghe D.T. it19075754" userId="0928ed96-6b6e-4465-a8f5-ae4f5c0fc376" providerId="ADAL" clId="{1C76739E-992A-4E41-8E31-8B41E0454A29}" dt="2022-10-09T09:18:19.605" v="636" actId="2711"/>
          <ac:spMkLst>
            <pc:docMk/>
            <pc:sldMk cId="61706446" sldId="532"/>
            <ac:spMk id="23" creationId="{4D8454D5-DDD3-4012-9E49-631519DDBCFF}"/>
          </ac:spMkLst>
        </pc:spChg>
        <pc:spChg chg="mod">
          <ac:chgData name="Jayasinghe D.T. it19075754" userId="0928ed96-6b6e-4465-a8f5-ae4f5c0fc376" providerId="ADAL" clId="{1C76739E-992A-4E41-8E31-8B41E0454A29}" dt="2022-10-09T09:18:19.605" v="636" actId="2711"/>
          <ac:spMkLst>
            <pc:docMk/>
            <pc:sldMk cId="61706446" sldId="532"/>
            <ac:spMk id="26" creationId="{CEDCC131-E331-487E-94A6-44985B0D8B01}"/>
          </ac:spMkLst>
        </pc:spChg>
        <pc:spChg chg="mod">
          <ac:chgData name="Jayasinghe D.T. it19075754" userId="0928ed96-6b6e-4465-a8f5-ae4f5c0fc376" providerId="ADAL" clId="{1C76739E-992A-4E41-8E31-8B41E0454A29}" dt="2022-10-09T09:18:19.605" v="636" actId="2711"/>
          <ac:spMkLst>
            <pc:docMk/>
            <pc:sldMk cId="61706446" sldId="532"/>
            <ac:spMk id="33" creationId="{4B6A861E-EA37-4E85-8375-EC779E91761C}"/>
          </ac:spMkLst>
        </pc:spChg>
      </pc:sldChg>
      <pc:sldChg chg="addSp delSp modSp">
        <pc:chgData name="Jayasinghe D.T. it19075754" userId="0928ed96-6b6e-4465-a8f5-ae4f5c0fc376" providerId="ADAL" clId="{1C76739E-992A-4E41-8E31-8B41E0454A29}" dt="2022-10-09T06:45:47.063" v="54"/>
        <pc:sldMkLst>
          <pc:docMk/>
          <pc:sldMk cId="138304355" sldId="533"/>
        </pc:sldMkLst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138304355" sldId="533"/>
            <ac:spMk id="2" creationId="{73EF63F4-4CD7-B044-428D-91A51ABFDDCC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138304355" sldId="533"/>
            <ac:spMk id="4" creationId="{5FFF6A5E-CC96-342D-C430-6F2941F50B5F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138304355" sldId="533"/>
            <ac:spMk id="5" creationId="{BA7C5288-64BB-4948-F41E-9D5014F82055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7:54.330" v="602" actId="207"/>
        <pc:sldMkLst>
          <pc:docMk/>
          <pc:sldMk cId="4014884162" sldId="535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4014884162" sldId="535"/>
            <ac:spMk id="2" creationId="{F38F6CC2-2002-47B8-CA15-C26D203CBFE4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4014884162" sldId="535"/>
            <ac:spMk id="4" creationId="{77D3015D-74D1-9E39-692D-588CD95C5849}"/>
          </ac:spMkLst>
        </pc:spChg>
        <pc:spChg chg="mod">
          <ac:chgData name="Jayasinghe D.T. it19075754" userId="0928ed96-6b6e-4465-a8f5-ae4f5c0fc376" providerId="ADAL" clId="{1C76739E-992A-4E41-8E31-8B41E0454A29}" dt="2022-10-09T07:57:54.330" v="602" actId="207"/>
          <ac:spMkLst>
            <pc:docMk/>
            <pc:sldMk cId="4014884162" sldId="535"/>
            <ac:spMk id="5" creationId="{3A7DB6E1-2ECE-47DD-B044-07AF8AA80AB1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4014884162" sldId="535"/>
            <ac:spMk id="9" creationId="{BF49A4A0-2642-29DD-2584-481E503B6BCD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7:32.836" v="598" actId="207"/>
        <pc:sldMkLst>
          <pc:docMk/>
          <pc:sldMk cId="2832258313" sldId="536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832258313" sldId="536"/>
            <ac:spMk id="2" creationId="{5C5131A8-227B-CBC1-4C6D-FCF004682CBF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832258313" sldId="536"/>
            <ac:spMk id="3" creationId="{90AE57AF-9294-A951-8FC4-4A193904050E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2832258313" sldId="536"/>
            <ac:spMk id="4" creationId="{75D02843-6ABE-79E6-07EC-ABCAF2DAB1CD}"/>
          </ac:spMkLst>
        </pc:spChg>
        <pc:spChg chg="mod">
          <ac:chgData name="Jayasinghe D.T. it19075754" userId="0928ed96-6b6e-4465-a8f5-ae4f5c0fc376" providerId="ADAL" clId="{1C76739E-992A-4E41-8E31-8B41E0454A29}" dt="2022-10-09T07:57:32.836" v="598" actId="207"/>
          <ac:spMkLst>
            <pc:docMk/>
            <pc:sldMk cId="2832258313" sldId="536"/>
            <ac:spMk id="5" creationId="{3A7DB6E1-2ECE-47DD-B044-07AF8AA80AB1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8:06.795" v="605" actId="207"/>
        <pc:sldMkLst>
          <pc:docMk/>
          <pc:sldMk cId="4294722650" sldId="538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4294722650" sldId="538"/>
            <ac:spMk id="2" creationId="{00C2C0BC-31FA-A978-AA6E-E891C73C7F6F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4294722650" sldId="538"/>
            <ac:spMk id="3" creationId="{86A679F7-84FE-443A-2762-2968A39C5504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4294722650" sldId="538"/>
            <ac:spMk id="4" creationId="{3D63AD11-7D62-42D7-3824-E2ABFC1411B3}"/>
          </ac:spMkLst>
        </pc:spChg>
        <pc:spChg chg="mod">
          <ac:chgData name="Jayasinghe D.T. it19075754" userId="0928ed96-6b6e-4465-a8f5-ae4f5c0fc376" providerId="ADAL" clId="{1C76739E-992A-4E41-8E31-8B41E0454A29}" dt="2022-10-09T07:58:06.795" v="605" actId="207"/>
          <ac:spMkLst>
            <pc:docMk/>
            <pc:sldMk cId="4294722650" sldId="538"/>
            <ac:spMk id="5" creationId="{3A7DB6E1-2ECE-47DD-B044-07AF8AA80AB1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8:27.668" v="609" actId="207"/>
        <pc:sldMkLst>
          <pc:docMk/>
          <pc:sldMk cId="4057574692" sldId="539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4057574692" sldId="539"/>
            <ac:spMk id="2" creationId="{5EA996A2-0133-BC73-DDC7-626819DB5CE1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4057574692" sldId="539"/>
            <ac:spMk id="3" creationId="{8678B051-8BF8-03E2-92E6-3F03AEDE6B69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4057574692" sldId="539"/>
            <ac:spMk id="4" creationId="{24B046F4-D5AE-C56C-C629-705B0746C59D}"/>
          </ac:spMkLst>
        </pc:spChg>
        <pc:spChg chg="mod">
          <ac:chgData name="Jayasinghe D.T. it19075754" userId="0928ed96-6b6e-4465-a8f5-ae4f5c0fc376" providerId="ADAL" clId="{1C76739E-992A-4E41-8E31-8B41E0454A29}" dt="2022-10-09T07:58:27.668" v="609" actId="207"/>
          <ac:spMkLst>
            <pc:docMk/>
            <pc:sldMk cId="4057574692" sldId="539"/>
            <ac:spMk id="5" creationId="{3A7DB6E1-2ECE-47DD-B044-07AF8AA80AB1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21:11.745" v="655" actId="2711"/>
        <pc:sldMkLst>
          <pc:docMk/>
          <pc:sldMk cId="2868600423" sldId="540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868600423" sldId="540"/>
            <ac:spMk id="2" creationId="{31E441C5-2B61-6731-2426-05ACA661474C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868600423" sldId="540"/>
            <ac:spMk id="3" creationId="{8EA26560-0081-AA26-6D21-E101784A765C}"/>
          </ac:spMkLst>
        </pc:spChg>
        <pc:spChg chg="add del mod">
          <ac:chgData name="Jayasinghe D.T. it19075754" userId="0928ed96-6b6e-4465-a8f5-ae4f5c0fc376" providerId="ADAL" clId="{1C76739E-992A-4E41-8E31-8B41E0454A29}" dt="2022-10-09T09:21:11.745" v="655" actId="2711"/>
          <ac:spMkLst>
            <pc:docMk/>
            <pc:sldMk cId="2868600423" sldId="540"/>
            <ac:spMk id="4" creationId="{BF533064-ACDA-9ACD-82AB-46461CEE0A4A}"/>
          </ac:spMkLst>
        </pc:spChg>
        <pc:spChg chg="mod">
          <ac:chgData name="Jayasinghe D.T. it19075754" userId="0928ed96-6b6e-4465-a8f5-ae4f5c0fc376" providerId="ADAL" clId="{1C76739E-992A-4E41-8E31-8B41E0454A29}" dt="2022-10-09T09:21:11.745" v="655" actId="2711"/>
          <ac:spMkLst>
            <pc:docMk/>
            <pc:sldMk cId="2868600423" sldId="540"/>
            <ac:spMk id="28" creationId="{3A80C052-71FD-4200-BD45-27446D445534}"/>
          </ac:spMkLst>
        </pc:spChg>
      </pc:sldChg>
      <pc:sldChg chg="addSp delSp modSp">
        <pc:chgData name="Jayasinghe D.T. it19075754" userId="0928ed96-6b6e-4465-a8f5-ae4f5c0fc376" providerId="ADAL" clId="{1C76739E-992A-4E41-8E31-8B41E0454A29}" dt="2022-10-09T06:58:43.084" v="76"/>
        <pc:sldMkLst>
          <pc:docMk/>
          <pc:sldMk cId="4213024889" sldId="541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4213024889" sldId="541"/>
            <ac:spMk id="2" creationId="{2CCFD5B8-F345-0A16-E5B5-5DA656E84565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4213024889" sldId="541"/>
            <ac:spMk id="3" creationId="{B4B54781-5D87-2C43-ABA0-D915D4701C56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4213024889" sldId="541"/>
            <ac:spMk id="4" creationId="{EF732CDD-6301-9619-8E9E-C5CE8F59615F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22:04.565" v="660" actId="1036"/>
        <pc:sldMkLst>
          <pc:docMk/>
          <pc:sldMk cId="535426477" sldId="542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535426477" sldId="542"/>
            <ac:spMk id="2" creationId="{CB500C1F-2042-B22C-5289-6D5BCD5D3E7E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535426477" sldId="542"/>
            <ac:spMk id="4" creationId="{87D9F467-4898-BB75-A0FF-5CBC434A67CA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535426477" sldId="542"/>
            <ac:spMk id="5" creationId="{A3033656-0DE9-2B5E-E5AB-E5670D5DEEFE}"/>
          </ac:spMkLst>
        </pc:spChg>
        <pc:spChg chg="mod">
          <ac:chgData name="Jayasinghe D.T. it19075754" userId="0928ed96-6b6e-4465-a8f5-ae4f5c0fc376" providerId="ADAL" clId="{1C76739E-992A-4E41-8E31-8B41E0454A29}" dt="2022-10-09T09:22:04.565" v="660" actId="1036"/>
          <ac:spMkLst>
            <pc:docMk/>
            <pc:sldMk cId="535426477" sldId="542"/>
            <ac:spMk id="8" creationId="{9CE130F0-D0FB-2597-ADEA-A14735E60091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7:25:20.801" v="2231" actId="255"/>
        <pc:sldMkLst>
          <pc:docMk/>
          <pc:sldMk cId="257918913" sldId="543"/>
        </pc:sldMkLst>
        <pc:spChg chg="mod">
          <ac:chgData name="Jayasinghe D.T. it19075754" userId="0928ed96-6b6e-4465-a8f5-ae4f5c0fc376" providerId="ADAL" clId="{1C76739E-992A-4E41-8E31-8B41E0454A29}" dt="2022-10-09T11:38:15.153" v="1162" actId="113"/>
          <ac:spMkLst>
            <pc:docMk/>
            <pc:sldMk cId="257918913" sldId="543"/>
            <ac:spMk id="2" creationId="{17200BDB-BE4F-FFEA-3A26-29A7E2F8933E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57918913" sldId="543"/>
            <ac:spMk id="4" creationId="{2A7192AF-8094-FA3D-EB5D-DFF3DD0B79FD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57918913" sldId="543"/>
            <ac:spMk id="5" creationId="{AA41AC1A-691C-2848-CEE3-E97D449BEC03}"/>
          </ac:spMkLst>
        </pc:spChg>
        <pc:spChg chg="add del mod">
          <ac:chgData name="Jayasinghe D.T. it19075754" userId="0928ed96-6b6e-4465-a8f5-ae4f5c0fc376" providerId="ADAL" clId="{1C76739E-992A-4E41-8E31-8B41E0454A29}" dt="2022-10-09T09:35:57.277" v="795" actId="2711"/>
          <ac:spMkLst>
            <pc:docMk/>
            <pc:sldMk cId="257918913" sldId="543"/>
            <ac:spMk id="7" creationId="{566AEBC3-8750-630B-931B-211B784CEC8F}"/>
          </ac:spMkLst>
        </pc:spChg>
        <pc:graphicFrameChg chg="modGraphic">
          <ac:chgData name="Jayasinghe D.T. it19075754" userId="0928ed96-6b6e-4465-a8f5-ae4f5c0fc376" providerId="ADAL" clId="{1C76739E-992A-4E41-8E31-8B41E0454A29}" dt="2022-10-09T17:25:20.801" v="2231" actId="255"/>
          <ac:graphicFrameMkLst>
            <pc:docMk/>
            <pc:sldMk cId="257918913" sldId="543"/>
            <ac:graphicFrameMk id="6" creationId="{2139D27C-99DD-062F-43B3-7D116431F53B}"/>
          </ac:graphicFrameMkLst>
        </pc:graphicFrameChg>
      </pc:sldChg>
      <pc:sldChg chg="addSp delSp modSp mod">
        <pc:chgData name="Jayasinghe D.T. it19075754" userId="0928ed96-6b6e-4465-a8f5-ae4f5c0fc376" providerId="ADAL" clId="{1C76739E-992A-4E41-8E31-8B41E0454A29}" dt="2022-10-09T09:20:23.452" v="651" actId="2711"/>
        <pc:sldMkLst>
          <pc:docMk/>
          <pc:sldMk cId="4128494081" sldId="545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4128494081" sldId="545"/>
            <ac:spMk id="2" creationId="{ECF9C643-3E85-8E86-8CEC-BBB18BE67F7E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4128494081" sldId="545"/>
            <ac:spMk id="3" creationId="{AD048156-BEAF-ECD1-089F-7BC5E2778865}"/>
          </ac:spMkLst>
        </pc:spChg>
        <pc:spChg chg="add del 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4" creationId="{20665108-84EF-FE89-D253-0FECD3CF99F6}"/>
          </ac:spMkLst>
        </pc:spChg>
        <pc:spChg chg="add del mod">
          <ac:chgData name="Jayasinghe D.T. it19075754" userId="0928ed96-6b6e-4465-a8f5-ae4f5c0fc376" providerId="ADAL" clId="{1C76739E-992A-4E41-8E31-8B41E0454A29}" dt="2022-10-09T06:59:25.863" v="79"/>
          <ac:spMkLst>
            <pc:docMk/>
            <pc:sldMk cId="4128494081" sldId="545"/>
            <ac:spMk id="5" creationId="{31FE9BE0-539F-6B9E-4419-685829FFF5D0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7" creationId="{E9E0B5A4-9993-4EF1-2A2A-A9C075360171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9" creationId="{F5BE491F-9F1E-2350-B8C8-F844E5643B06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16" creationId="{A2F6BC99-A413-D6C2-ADD6-B3671C8E4A65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17" creationId="{F66BE5F2-33CA-7EC9-7BF1-6FAA64C3798D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21" creationId="{0EC95DC1-3FA7-3CB2-7D1B-2A2CB5582ECE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23" creationId="{328C5A14-DDF9-C5A2-9797-BE73676985F1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26" creationId="{AF4E39B3-1BBC-E17D-0D9C-0ED70913A292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29" creationId="{1CF3FAD4-9A76-A361-DEAD-2B323CEA6103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31" creationId="{86A034AC-BDA3-3F35-8CE3-1BF47612C6CC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32" creationId="{3806667E-B405-D40E-F8D3-0EA09B9F367B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33" creationId="{0B720A89-FBD0-61F9-C2DD-56610F96EFC1}"/>
          </ac:spMkLst>
        </pc:spChg>
        <pc:spChg chg="mod">
          <ac:chgData name="Jayasinghe D.T. it19075754" userId="0928ed96-6b6e-4465-a8f5-ae4f5c0fc376" providerId="ADAL" clId="{1C76739E-992A-4E41-8E31-8B41E0454A29}" dt="2022-10-09T09:20:23.452" v="651" actId="2711"/>
          <ac:spMkLst>
            <pc:docMk/>
            <pc:sldMk cId="4128494081" sldId="545"/>
            <ac:spMk id="41" creationId="{2BE8B937-02F8-7B32-CD2E-3B2D737FB5FA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22:20.140" v="663" actId="2711"/>
        <pc:sldMkLst>
          <pc:docMk/>
          <pc:sldMk cId="1152209139" sldId="547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152209139" sldId="547"/>
            <ac:spMk id="2" creationId="{00B4C663-B7C3-5385-ABBC-82A12DA2E82B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152209139" sldId="547"/>
            <ac:spMk id="3" creationId="{40AE1CCD-3DDE-03A6-3777-838E7B5F5547}"/>
          </ac:spMkLst>
        </pc:spChg>
        <pc:spChg chg="add del mod">
          <ac:chgData name="Jayasinghe D.T. it19075754" userId="0928ed96-6b6e-4465-a8f5-ae4f5c0fc376" providerId="ADAL" clId="{1C76739E-992A-4E41-8E31-8B41E0454A29}" dt="2022-10-09T09:22:20.140" v="663" actId="2711"/>
          <ac:spMkLst>
            <pc:docMk/>
            <pc:sldMk cId="1152209139" sldId="547"/>
            <ac:spMk id="5" creationId="{782B504F-F1AA-E24E-32DD-2F27635BA702}"/>
          </ac:spMkLst>
        </pc:spChg>
        <pc:spChg chg="mod">
          <ac:chgData name="Jayasinghe D.T. it19075754" userId="0928ed96-6b6e-4465-a8f5-ae4f5c0fc376" providerId="ADAL" clId="{1C76739E-992A-4E41-8E31-8B41E0454A29}" dt="2022-10-09T09:22:20.140" v="663" actId="2711"/>
          <ac:spMkLst>
            <pc:docMk/>
            <pc:sldMk cId="1152209139" sldId="547"/>
            <ac:spMk id="8" creationId="{9CE130F0-D0FB-2597-ADEA-A14735E60091}"/>
          </ac:spMkLst>
        </pc:spChg>
        <pc:spChg chg="mod">
          <ac:chgData name="Jayasinghe D.T. it19075754" userId="0928ed96-6b6e-4465-a8f5-ae4f5c0fc376" providerId="ADAL" clId="{1C76739E-992A-4E41-8E31-8B41E0454A29}" dt="2022-10-09T09:22:20.140" v="663" actId="2711"/>
          <ac:spMkLst>
            <pc:docMk/>
            <pc:sldMk cId="1152209139" sldId="547"/>
            <ac:spMk id="9" creationId="{CC0E9C11-AF1E-6C8D-0757-D5CEE7F991C4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22:33.319" v="666" actId="27636"/>
        <pc:sldMkLst>
          <pc:docMk/>
          <pc:sldMk cId="511185869" sldId="548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511185869" sldId="548"/>
            <ac:spMk id="2" creationId="{7D978CAC-904D-E72B-16BD-175326F85F6F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511185869" sldId="548"/>
            <ac:spMk id="3" creationId="{52521C37-23F5-D51C-C437-FFF121C05DAA}"/>
          </ac:spMkLst>
        </pc:spChg>
        <pc:spChg chg="add del mod">
          <ac:chgData name="Jayasinghe D.T. it19075754" userId="0928ed96-6b6e-4465-a8f5-ae4f5c0fc376" providerId="ADAL" clId="{1C76739E-992A-4E41-8E31-8B41E0454A29}" dt="2022-10-09T09:22:33.272" v="665" actId="2711"/>
          <ac:spMkLst>
            <pc:docMk/>
            <pc:sldMk cId="511185869" sldId="548"/>
            <ac:spMk id="4" creationId="{65B3D40B-7B19-B240-690E-106886196397}"/>
          </ac:spMkLst>
        </pc:spChg>
        <pc:spChg chg="mod">
          <ac:chgData name="Jayasinghe D.T. it19075754" userId="0928ed96-6b6e-4465-a8f5-ae4f5c0fc376" providerId="ADAL" clId="{1C76739E-992A-4E41-8E31-8B41E0454A29}" dt="2022-10-09T09:22:33.319" v="666" actId="27636"/>
          <ac:spMkLst>
            <pc:docMk/>
            <pc:sldMk cId="511185869" sldId="548"/>
            <ac:spMk id="8" creationId="{9CE130F0-D0FB-2597-ADEA-A14735E60091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8:23.422" v="608" actId="207"/>
        <pc:sldMkLst>
          <pc:docMk/>
          <pc:sldMk cId="3977584321" sldId="551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977584321" sldId="551"/>
            <ac:spMk id="3" creationId="{9B8E36D0-450F-3264-9477-DE38CFB3D41E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977584321" sldId="551"/>
            <ac:spMk id="4" creationId="{CFB8BCB4-43A5-A26D-3695-E7DE626445B0}"/>
          </ac:spMkLst>
        </pc:spChg>
        <pc:spChg chg="mod">
          <ac:chgData name="Jayasinghe D.T. it19075754" userId="0928ed96-6b6e-4465-a8f5-ae4f5c0fc376" providerId="ADAL" clId="{1C76739E-992A-4E41-8E31-8B41E0454A29}" dt="2022-10-09T07:58:23.422" v="608" actId="207"/>
          <ac:spMkLst>
            <pc:docMk/>
            <pc:sldMk cId="3977584321" sldId="551"/>
            <ac:spMk id="5" creationId="{3A7DB6E1-2ECE-47DD-B044-07AF8AA80AB1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3977584321" sldId="551"/>
            <ac:spMk id="6" creationId="{732B6083-5FD0-8C7D-08F8-97130F9BCC74}"/>
          </ac:spMkLst>
        </pc:spChg>
        <pc:spChg chg="mod">
          <ac:chgData name="Jayasinghe D.T. it19075754" userId="0928ed96-6b6e-4465-a8f5-ae4f5c0fc376" providerId="ADAL" clId="{1C76739E-992A-4E41-8E31-8B41E0454A29}" dt="2022-10-09T07:16:29.518" v="190" actId="207"/>
          <ac:spMkLst>
            <pc:docMk/>
            <pc:sldMk cId="3977584321" sldId="551"/>
            <ac:spMk id="35" creationId="{51E0AE3B-2AAF-E8EB-0C83-49ABE248CE60}"/>
          </ac:spMkLst>
        </pc:spChg>
        <pc:spChg chg="mod">
          <ac:chgData name="Jayasinghe D.T. it19075754" userId="0928ed96-6b6e-4465-a8f5-ae4f5c0fc376" providerId="ADAL" clId="{1C76739E-992A-4E41-8E31-8B41E0454A29}" dt="2022-10-09T07:16:32.725" v="191" actId="207"/>
          <ac:spMkLst>
            <pc:docMk/>
            <pc:sldMk cId="3977584321" sldId="551"/>
            <ac:spMk id="36" creationId="{FA153E10-0F71-3269-9BC5-AF666076DA2F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8:40.512" v="612" actId="207"/>
        <pc:sldMkLst>
          <pc:docMk/>
          <pc:sldMk cId="4242332710" sldId="552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4242332710" sldId="552"/>
            <ac:spMk id="2" creationId="{ECA41AAA-C9D0-0AA9-20D0-390D77905317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4242332710" sldId="552"/>
            <ac:spMk id="3" creationId="{C588AC6A-A81C-0D8F-CF2A-5D31CC98FBE5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4242332710" sldId="552"/>
            <ac:spMk id="4" creationId="{457E05C0-057C-EECC-690C-BB490A0733EA}"/>
          </ac:spMkLst>
        </pc:spChg>
        <pc:spChg chg="mod">
          <ac:chgData name="Jayasinghe D.T. it19075754" userId="0928ed96-6b6e-4465-a8f5-ae4f5c0fc376" providerId="ADAL" clId="{1C76739E-992A-4E41-8E31-8B41E0454A29}" dt="2022-10-09T07:16:53.388" v="194" actId="207"/>
          <ac:spMkLst>
            <pc:docMk/>
            <pc:sldMk cId="4242332710" sldId="552"/>
            <ac:spMk id="11" creationId="{3429FC31-CA61-4188-2F62-EB535FF38F96}"/>
          </ac:spMkLst>
        </pc:spChg>
        <pc:spChg chg="mod">
          <ac:chgData name="Jayasinghe D.T. it19075754" userId="0928ed96-6b6e-4465-a8f5-ae4f5c0fc376" providerId="ADAL" clId="{1C76739E-992A-4E41-8E31-8B41E0454A29}" dt="2022-10-09T07:58:40.512" v="612" actId="207"/>
          <ac:spMkLst>
            <pc:docMk/>
            <pc:sldMk cId="4242332710" sldId="552"/>
            <ac:spMk id="30" creationId="{0E2B60DA-229A-F8A7-8C53-2AF69B5FECD3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7:58:31.235" v="610" actId="207"/>
        <pc:sldMkLst>
          <pc:docMk/>
          <pc:sldMk cId="2839501267" sldId="553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839501267" sldId="553"/>
            <ac:spMk id="2" creationId="{5E1B8C85-E5A0-A728-6725-0FB518A92878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839501267" sldId="553"/>
            <ac:spMk id="3" creationId="{B3F3C8A9-50BD-D0BD-A26E-3FBBEE8FB2DC}"/>
          </ac:spMkLst>
        </pc:spChg>
        <pc:spChg chg="mod">
          <ac:chgData name="Jayasinghe D.T. it19075754" userId="0928ed96-6b6e-4465-a8f5-ae4f5c0fc376" providerId="ADAL" clId="{1C76739E-992A-4E41-8E31-8B41E0454A29}" dt="2022-10-09T07:58:31.235" v="610" actId="207"/>
          <ac:spMkLst>
            <pc:docMk/>
            <pc:sldMk cId="2839501267" sldId="553"/>
            <ac:spMk id="5" creationId="{3A7DB6E1-2ECE-47DD-B044-07AF8AA80AB1}"/>
          </ac:spMkLst>
        </pc:spChg>
        <pc:spChg chg="add del mod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2839501267" sldId="553"/>
            <ac:spMk id="6" creationId="{2414551F-3F46-C501-B803-4AEA7289C459}"/>
          </ac:spMkLst>
        </pc:spChg>
        <pc:spChg chg="mod">
          <ac:chgData name="Jayasinghe D.T. it19075754" userId="0928ed96-6b6e-4465-a8f5-ae4f5c0fc376" providerId="ADAL" clId="{1C76739E-992A-4E41-8E31-8B41E0454A29}" dt="2022-10-09T07:16:42.486" v="192" actId="207"/>
          <ac:spMkLst>
            <pc:docMk/>
            <pc:sldMk cId="2839501267" sldId="553"/>
            <ac:spMk id="35" creationId="{51E0AE3B-2AAF-E8EB-0C83-49ABE248CE60}"/>
          </ac:spMkLst>
        </pc:spChg>
        <pc:spChg chg="mod">
          <ac:chgData name="Jayasinghe D.T. it19075754" userId="0928ed96-6b6e-4465-a8f5-ae4f5c0fc376" providerId="ADAL" clId="{1C76739E-992A-4E41-8E31-8B41E0454A29}" dt="2022-10-09T07:16:42.486" v="192" actId="207"/>
          <ac:spMkLst>
            <pc:docMk/>
            <pc:sldMk cId="2839501267" sldId="553"/>
            <ac:spMk id="36" creationId="{FA153E10-0F71-3269-9BC5-AF666076DA2F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20:31.634" v="652" actId="2711"/>
        <pc:sldMkLst>
          <pc:docMk/>
          <pc:sldMk cId="8477543" sldId="556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8477543" sldId="556"/>
            <ac:spMk id="2" creationId="{62E689AD-DFA6-45C6-9669-02129368AB29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8477543" sldId="556"/>
            <ac:spMk id="3" creationId="{A8F52D3C-4206-BB04-C061-5DDEAD21DDF8}"/>
          </ac:spMkLst>
        </pc:spChg>
        <pc:spChg chg="add del mod">
          <ac:chgData name="Jayasinghe D.T. it19075754" userId="0928ed96-6b6e-4465-a8f5-ae4f5c0fc376" providerId="ADAL" clId="{1C76739E-992A-4E41-8E31-8B41E0454A29}" dt="2022-10-09T09:20:31.634" v="652" actId="2711"/>
          <ac:spMkLst>
            <pc:docMk/>
            <pc:sldMk cId="8477543" sldId="556"/>
            <ac:spMk id="4" creationId="{68159C5C-B542-BEEC-2876-F7768DA5940A}"/>
          </ac:spMkLst>
        </pc:spChg>
        <pc:spChg chg="mod">
          <ac:chgData name="Jayasinghe D.T. it19075754" userId="0928ed96-6b6e-4465-a8f5-ae4f5c0fc376" providerId="ADAL" clId="{1C76739E-992A-4E41-8E31-8B41E0454A29}" dt="2022-10-09T09:20:31.634" v="652" actId="2711"/>
          <ac:spMkLst>
            <pc:docMk/>
            <pc:sldMk cId="8477543" sldId="556"/>
            <ac:spMk id="28" creationId="{3A80C052-71FD-4200-BD45-27446D445534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20:39.770" v="653" actId="2711"/>
        <pc:sldMkLst>
          <pc:docMk/>
          <pc:sldMk cId="183340715" sldId="558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83340715" sldId="558"/>
            <ac:spMk id="2" creationId="{37492757-21B2-6E90-1C55-6C25BDD12369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83340715" sldId="558"/>
            <ac:spMk id="3" creationId="{FFB41FE9-0EC1-F94F-4BAC-BCAE54CBAF5D}"/>
          </ac:spMkLst>
        </pc:spChg>
        <pc:spChg chg="add del mod">
          <ac:chgData name="Jayasinghe D.T. it19075754" userId="0928ed96-6b6e-4465-a8f5-ae4f5c0fc376" providerId="ADAL" clId="{1C76739E-992A-4E41-8E31-8B41E0454A29}" dt="2022-10-09T09:20:39.770" v="653" actId="2711"/>
          <ac:spMkLst>
            <pc:docMk/>
            <pc:sldMk cId="183340715" sldId="558"/>
            <ac:spMk id="5" creationId="{FC648DD2-81BC-0C95-37E4-EE7201B6A02F}"/>
          </ac:spMkLst>
        </pc:spChg>
        <pc:spChg chg="mod">
          <ac:chgData name="Jayasinghe D.T. it19075754" userId="0928ed96-6b6e-4465-a8f5-ae4f5c0fc376" providerId="ADAL" clId="{1C76739E-992A-4E41-8E31-8B41E0454A29}" dt="2022-10-09T09:20:39.770" v="653" actId="2711"/>
          <ac:spMkLst>
            <pc:docMk/>
            <pc:sldMk cId="183340715" sldId="558"/>
            <ac:spMk id="8" creationId="{9CE130F0-D0FB-2597-ADEA-A14735E60091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9:22:27.031" v="664" actId="2711"/>
        <pc:sldMkLst>
          <pc:docMk/>
          <pc:sldMk cId="2728208251" sldId="563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728208251" sldId="563"/>
            <ac:spMk id="2" creationId="{3789FC56-8808-7A48-0291-E2978EF70273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728208251" sldId="563"/>
            <ac:spMk id="4" creationId="{C4735366-31CB-30CD-502C-1FA95F353A1A}"/>
          </ac:spMkLst>
        </pc:spChg>
        <pc:spChg chg="add del mod">
          <ac:chgData name="Jayasinghe D.T. it19075754" userId="0928ed96-6b6e-4465-a8f5-ae4f5c0fc376" providerId="ADAL" clId="{1C76739E-992A-4E41-8E31-8B41E0454A29}" dt="2022-10-09T09:22:27.031" v="664" actId="2711"/>
          <ac:spMkLst>
            <pc:docMk/>
            <pc:sldMk cId="2728208251" sldId="563"/>
            <ac:spMk id="5" creationId="{A8A52816-7B6C-FD56-E43D-73BA546CC304}"/>
          </ac:spMkLst>
        </pc:spChg>
        <pc:spChg chg="mod">
          <ac:chgData name="Jayasinghe D.T. it19075754" userId="0928ed96-6b6e-4465-a8f5-ae4f5c0fc376" providerId="ADAL" clId="{1C76739E-992A-4E41-8E31-8B41E0454A29}" dt="2022-10-09T09:22:27.031" v="664" actId="2711"/>
          <ac:spMkLst>
            <pc:docMk/>
            <pc:sldMk cId="2728208251" sldId="563"/>
            <ac:spMk id="8" creationId="{9CE130F0-D0FB-2597-ADEA-A14735E60091}"/>
          </ac:spMkLst>
        </pc:spChg>
        <pc:spChg chg="mod">
          <ac:chgData name="Jayasinghe D.T. it19075754" userId="0928ed96-6b6e-4465-a8f5-ae4f5c0fc376" providerId="ADAL" clId="{1C76739E-992A-4E41-8E31-8B41E0454A29}" dt="2022-10-09T09:22:27.031" v="664" actId="2711"/>
          <ac:spMkLst>
            <pc:docMk/>
            <pc:sldMk cId="2728208251" sldId="563"/>
            <ac:spMk id="9" creationId="{CC0E9C11-AF1E-6C8D-0757-D5CEE7F991C4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11:38:36.546" v="1167" actId="113"/>
        <pc:sldMkLst>
          <pc:docMk/>
          <pc:sldMk cId="4067759077" sldId="564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4067759077" sldId="564"/>
            <ac:spMk id="3" creationId="{80094C96-76AC-F57B-400F-C4E25AEF7912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4067759077" sldId="564"/>
            <ac:spMk id="4" creationId="{CC45BCDC-5F5F-9435-6972-D15F098E8842}"/>
          </ac:spMkLst>
        </pc:spChg>
        <pc:spChg chg="add del mod">
          <ac:chgData name="Jayasinghe D.T. it19075754" userId="0928ed96-6b6e-4465-a8f5-ae4f5c0fc376" providerId="ADAL" clId="{1C76739E-992A-4E41-8E31-8B41E0454A29}" dt="2022-10-09T09:37:28.643" v="806" actId="2711"/>
          <ac:spMkLst>
            <pc:docMk/>
            <pc:sldMk cId="4067759077" sldId="564"/>
            <ac:spMk id="5" creationId="{E4CF0F93-52CD-5732-9E25-18ED0BC32A06}"/>
          </ac:spMkLst>
        </pc:spChg>
        <pc:spChg chg="add del">
          <ac:chgData name="Jayasinghe D.T. it19075754" userId="0928ed96-6b6e-4465-a8f5-ae4f5c0fc376" providerId="ADAL" clId="{1C76739E-992A-4E41-8E31-8B41E0454A29}" dt="2022-10-09T07:23:10.677" v="245" actId="22"/>
          <ac:spMkLst>
            <pc:docMk/>
            <pc:sldMk cId="4067759077" sldId="564"/>
            <ac:spMk id="7" creationId="{89C018FF-AF53-FE05-981F-9863AEC722F5}"/>
          </ac:spMkLst>
        </pc:spChg>
        <pc:spChg chg="add del mod">
          <ac:chgData name="Jayasinghe D.T. it19075754" userId="0928ed96-6b6e-4465-a8f5-ae4f5c0fc376" providerId="ADAL" clId="{1C76739E-992A-4E41-8E31-8B41E0454A29}" dt="2022-10-09T07:23:31.681" v="250"/>
          <ac:spMkLst>
            <pc:docMk/>
            <pc:sldMk cId="4067759077" sldId="564"/>
            <ac:spMk id="11" creationId="{7A15E651-902C-F117-5F11-6C868DA726CE}"/>
          </ac:spMkLst>
        </pc:spChg>
        <pc:spChg chg="del mod">
          <ac:chgData name="Jayasinghe D.T. it19075754" userId="0928ed96-6b6e-4465-a8f5-ae4f5c0fc376" providerId="ADAL" clId="{1C76739E-992A-4E41-8E31-8B41E0454A29}" dt="2022-10-09T07:24:05.104" v="261" actId="478"/>
          <ac:spMkLst>
            <pc:docMk/>
            <pc:sldMk cId="4067759077" sldId="564"/>
            <ac:spMk id="12" creationId="{D9C9D4C3-1413-4E90-B832-84E11CB68AD3}"/>
          </ac:spMkLst>
        </pc:spChg>
        <pc:spChg chg="add mod">
          <ac:chgData name="Jayasinghe D.T. it19075754" userId="0928ed96-6b6e-4465-a8f5-ae4f5c0fc376" providerId="ADAL" clId="{1C76739E-992A-4E41-8E31-8B41E0454A29}" dt="2022-10-09T11:38:36.546" v="1167" actId="113"/>
          <ac:spMkLst>
            <pc:docMk/>
            <pc:sldMk cId="4067759077" sldId="564"/>
            <ac:spMk id="13" creationId="{C2B675CC-31DB-D53E-95D3-531482D42D23}"/>
          </ac:spMkLst>
        </pc:spChg>
        <pc:spChg chg="mod">
          <ac:chgData name="Jayasinghe D.T. it19075754" userId="0928ed96-6b6e-4465-a8f5-ae4f5c0fc376" providerId="ADAL" clId="{1C76739E-992A-4E41-8E31-8B41E0454A29}" dt="2022-10-09T09:51:30.651" v="1039" actId="1038"/>
          <ac:spMkLst>
            <pc:docMk/>
            <pc:sldMk cId="4067759077" sldId="564"/>
            <ac:spMk id="15" creationId="{1CB4E37E-4A75-398E-9897-EE9EB796F87F}"/>
          </ac:spMkLst>
        </pc:spChg>
        <pc:spChg chg="add del mod">
          <ac:chgData name="Jayasinghe D.T. it19075754" userId="0928ed96-6b6e-4465-a8f5-ae4f5c0fc376" providerId="ADAL" clId="{1C76739E-992A-4E41-8E31-8B41E0454A29}" dt="2022-10-09T07:24:08.163" v="262" actId="478"/>
          <ac:spMkLst>
            <pc:docMk/>
            <pc:sldMk cId="4067759077" sldId="564"/>
            <ac:spMk id="16" creationId="{915880D8-CB05-4F08-3378-7515797C2ECA}"/>
          </ac:spMkLst>
        </pc:spChg>
        <pc:spChg chg="mod">
          <ac:chgData name="Jayasinghe D.T. it19075754" userId="0928ed96-6b6e-4465-a8f5-ae4f5c0fc376" providerId="ADAL" clId="{1C76739E-992A-4E41-8E31-8B41E0454A29}" dt="2022-10-09T09:51:48.244" v="1058" actId="1036"/>
          <ac:spMkLst>
            <pc:docMk/>
            <pc:sldMk cId="4067759077" sldId="564"/>
            <ac:spMk id="17" creationId="{1FEED8CF-3092-AA5A-29D0-0F9C1B5D83BA}"/>
          </ac:spMkLst>
        </pc:spChg>
        <pc:spChg chg="add mod">
          <ac:chgData name="Jayasinghe D.T. it19075754" userId="0928ed96-6b6e-4465-a8f5-ae4f5c0fc376" providerId="ADAL" clId="{1C76739E-992A-4E41-8E31-8B41E0454A29}" dt="2022-10-09T09:51:30.651" v="1039" actId="1038"/>
          <ac:spMkLst>
            <pc:docMk/>
            <pc:sldMk cId="4067759077" sldId="564"/>
            <ac:spMk id="18" creationId="{988BA081-19A9-18C2-3D53-92BA76A6EE09}"/>
          </ac:spMkLst>
        </pc:spChg>
        <pc:spChg chg="mod">
          <ac:chgData name="Jayasinghe D.T. it19075754" userId="0928ed96-6b6e-4465-a8f5-ae4f5c0fc376" providerId="ADAL" clId="{1C76739E-992A-4E41-8E31-8B41E0454A29}" dt="2022-10-09T09:51:48.244" v="1058" actId="1036"/>
          <ac:spMkLst>
            <pc:docMk/>
            <pc:sldMk cId="4067759077" sldId="564"/>
            <ac:spMk id="19" creationId="{3DEA7F88-BDF7-A7B5-87E1-52C97BA0E0FC}"/>
          </ac:spMkLst>
        </pc:spChg>
        <pc:spChg chg="add mod">
          <ac:chgData name="Jayasinghe D.T. it19075754" userId="0928ed96-6b6e-4465-a8f5-ae4f5c0fc376" providerId="ADAL" clId="{1C76739E-992A-4E41-8E31-8B41E0454A29}" dt="2022-10-09T09:51:48.244" v="1058" actId="1036"/>
          <ac:spMkLst>
            <pc:docMk/>
            <pc:sldMk cId="4067759077" sldId="564"/>
            <ac:spMk id="20" creationId="{6C4BAA65-5E81-C9B7-7A3A-94A52F07D2D6}"/>
          </ac:spMkLst>
        </pc:spChg>
        <pc:spChg chg="add mod">
          <ac:chgData name="Jayasinghe D.T. it19075754" userId="0928ed96-6b6e-4465-a8f5-ae4f5c0fc376" providerId="ADAL" clId="{1C76739E-992A-4E41-8E31-8B41E0454A29}" dt="2022-10-09T09:51:48.244" v="1058" actId="1036"/>
          <ac:spMkLst>
            <pc:docMk/>
            <pc:sldMk cId="4067759077" sldId="564"/>
            <ac:spMk id="21" creationId="{A053160D-25AE-38B2-6A70-A2A6D99477D6}"/>
          </ac:spMkLst>
        </pc:spChg>
        <pc:picChg chg="mod">
          <ac:chgData name="Jayasinghe D.T. it19075754" userId="0928ed96-6b6e-4465-a8f5-ae4f5c0fc376" providerId="ADAL" clId="{1C76739E-992A-4E41-8E31-8B41E0454A29}" dt="2022-10-09T09:51:48.244" v="1058" actId="1036"/>
          <ac:picMkLst>
            <pc:docMk/>
            <pc:sldMk cId="4067759077" sldId="564"/>
            <ac:picMk id="8" creationId="{B4216972-132F-711D-47E7-2F430B050D62}"/>
          </ac:picMkLst>
        </pc:picChg>
        <pc:picChg chg="mod">
          <ac:chgData name="Jayasinghe D.T. it19075754" userId="0928ed96-6b6e-4465-a8f5-ae4f5c0fc376" providerId="ADAL" clId="{1C76739E-992A-4E41-8E31-8B41E0454A29}" dt="2022-10-09T09:51:48.244" v="1058" actId="1036"/>
          <ac:picMkLst>
            <pc:docMk/>
            <pc:sldMk cId="4067759077" sldId="564"/>
            <ac:picMk id="9" creationId="{D5B10849-2D47-6EBF-A975-97DE9D5C2636}"/>
          </ac:picMkLst>
        </pc:picChg>
        <pc:picChg chg="mod">
          <ac:chgData name="Jayasinghe D.T. it19075754" userId="0928ed96-6b6e-4465-a8f5-ae4f5c0fc376" providerId="ADAL" clId="{1C76739E-992A-4E41-8E31-8B41E0454A29}" dt="2022-10-09T09:51:30.651" v="1039" actId="1038"/>
          <ac:picMkLst>
            <pc:docMk/>
            <pc:sldMk cId="4067759077" sldId="564"/>
            <ac:picMk id="10" creationId="{BAA08BCB-9B75-BC8E-B9AD-057AD2F3A41C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11:38:40.546" v="1168" actId="113"/>
        <pc:sldMkLst>
          <pc:docMk/>
          <pc:sldMk cId="3613682745" sldId="565"/>
        </pc:sldMkLst>
        <pc:spChg chg="del mod">
          <ac:chgData name="Jayasinghe D.T. it19075754" userId="0928ed96-6b6e-4465-a8f5-ae4f5c0fc376" providerId="ADAL" clId="{1C76739E-992A-4E41-8E31-8B41E0454A29}" dt="2022-10-09T07:25:00.837" v="287" actId="478"/>
          <ac:spMkLst>
            <pc:docMk/>
            <pc:sldMk cId="3613682745" sldId="565"/>
            <ac:spMk id="2" creationId="{7E2C52A5-B6E7-7D4E-DB6F-00052928753D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613682745" sldId="565"/>
            <ac:spMk id="4" creationId="{EC0AA1A6-51DD-8591-6DBB-388683DC3504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613682745" sldId="565"/>
            <ac:spMk id="5" creationId="{E634A5E1-99B5-8676-0CFF-E88640ACF52A}"/>
          </ac:spMkLst>
        </pc:spChg>
        <pc:spChg chg="add del mod">
          <ac:chgData name="Jayasinghe D.T. it19075754" userId="0928ed96-6b6e-4465-a8f5-ae4f5c0fc376" providerId="ADAL" clId="{1C76739E-992A-4E41-8E31-8B41E0454A29}" dt="2022-10-09T09:37:35.483" v="807" actId="2711"/>
          <ac:spMkLst>
            <pc:docMk/>
            <pc:sldMk cId="3613682745" sldId="565"/>
            <ac:spMk id="6" creationId="{0EE832E7-8FE9-8B73-0D65-9205910C2EA9}"/>
          </ac:spMkLst>
        </pc:spChg>
        <pc:spChg chg="add del">
          <ac:chgData name="Jayasinghe D.T. it19075754" userId="0928ed96-6b6e-4465-a8f5-ae4f5c0fc376" providerId="ADAL" clId="{1C76739E-992A-4E41-8E31-8B41E0454A29}" dt="2022-10-09T07:24:21.732" v="272" actId="22"/>
          <ac:spMkLst>
            <pc:docMk/>
            <pc:sldMk cId="3613682745" sldId="565"/>
            <ac:spMk id="8" creationId="{5C14FB80-284A-67CB-F077-A5ADABCDA3F5}"/>
          </ac:spMkLst>
        </pc:spChg>
        <pc:spChg chg="add mod">
          <ac:chgData name="Jayasinghe D.T. it19075754" userId="0928ed96-6b6e-4465-a8f5-ae4f5c0fc376" providerId="ADAL" clId="{1C76739E-992A-4E41-8E31-8B41E0454A29}" dt="2022-10-09T11:38:40.546" v="1168" actId="113"/>
          <ac:spMkLst>
            <pc:docMk/>
            <pc:sldMk cId="3613682745" sldId="565"/>
            <ac:spMk id="9" creationId="{BAD8B1EE-8E58-DC8D-99A5-18F41553E786}"/>
          </ac:spMkLst>
        </pc:spChg>
        <pc:spChg chg="add mod">
          <ac:chgData name="Jayasinghe D.T. it19075754" userId="0928ed96-6b6e-4465-a8f5-ae4f5c0fc376" providerId="ADAL" clId="{1C76739E-992A-4E41-8E31-8B41E0454A29}" dt="2022-10-09T09:39:34.297" v="858" actId="14861"/>
          <ac:spMkLst>
            <pc:docMk/>
            <pc:sldMk cId="3613682745" sldId="565"/>
            <ac:spMk id="10" creationId="{DB405374-B65C-EBEE-8C77-D553E5C5CBD8}"/>
          </ac:spMkLst>
        </pc:spChg>
        <pc:spChg chg="mod">
          <ac:chgData name="Jayasinghe D.T. it19075754" userId="0928ed96-6b6e-4465-a8f5-ae4f5c0fc376" providerId="ADAL" clId="{1C76739E-992A-4E41-8E31-8B41E0454A29}" dt="2022-10-09T09:52:21.775" v="1060" actId="207"/>
          <ac:spMkLst>
            <pc:docMk/>
            <pc:sldMk cId="3613682745" sldId="565"/>
            <ac:spMk id="12" creationId="{009A8C3B-D2C4-8322-4D84-564340311699}"/>
          </ac:spMkLst>
        </pc:spChg>
        <pc:spChg chg="mod">
          <ac:chgData name="Jayasinghe D.T. it19075754" userId="0928ed96-6b6e-4465-a8f5-ae4f5c0fc376" providerId="ADAL" clId="{1C76739E-992A-4E41-8E31-8B41E0454A29}" dt="2022-10-09T09:52:09.443" v="1059" actId="207"/>
          <ac:spMkLst>
            <pc:docMk/>
            <pc:sldMk cId="3613682745" sldId="565"/>
            <ac:spMk id="13" creationId="{97CB510C-9ABC-A0A1-A1BC-4D440DA7968B}"/>
          </ac:spMkLst>
        </pc:spChg>
        <pc:spChg chg="add mod">
          <ac:chgData name="Jayasinghe D.T. it19075754" userId="0928ed96-6b6e-4465-a8f5-ae4f5c0fc376" providerId="ADAL" clId="{1C76739E-992A-4E41-8E31-8B41E0454A29}" dt="2022-10-09T09:39:21.445" v="838" actId="14861"/>
          <ac:spMkLst>
            <pc:docMk/>
            <pc:sldMk cId="3613682745" sldId="565"/>
            <ac:spMk id="14" creationId="{87233D68-3B1A-205F-EE1F-7B523569A9BE}"/>
          </ac:spMkLst>
        </pc:spChg>
        <pc:picChg chg="mod">
          <ac:chgData name="Jayasinghe D.T. it19075754" userId="0928ed96-6b6e-4465-a8f5-ae4f5c0fc376" providerId="ADAL" clId="{1C76739E-992A-4E41-8E31-8B41E0454A29}" dt="2022-10-09T07:29:29.619" v="365" actId="1036"/>
          <ac:picMkLst>
            <pc:docMk/>
            <pc:sldMk cId="3613682745" sldId="565"/>
            <ac:picMk id="11" creationId="{A1AC7365-474C-0D36-9C00-202F6AD790FE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11:48:29.291" v="1229" actId="1036"/>
        <pc:sldMkLst>
          <pc:docMk/>
          <pc:sldMk cId="2693606091" sldId="567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2693606091" sldId="567"/>
            <ac:spMk id="2" creationId="{B51A0C7C-0C98-C963-D5CB-ADAF0CF5ED3C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2693606091" sldId="567"/>
            <ac:spMk id="4" creationId="{EFF1E2F5-675A-2395-77FC-A48E6B399955}"/>
          </ac:spMkLst>
        </pc:spChg>
        <pc:spChg chg="add del mod">
          <ac:chgData name="Jayasinghe D.T. it19075754" userId="0928ed96-6b6e-4465-a8f5-ae4f5c0fc376" providerId="ADAL" clId="{1C76739E-992A-4E41-8E31-8B41E0454A29}" dt="2022-10-09T09:37:42.543" v="808" actId="2711"/>
          <ac:spMkLst>
            <pc:docMk/>
            <pc:sldMk cId="2693606091" sldId="567"/>
            <ac:spMk id="5" creationId="{DC872D6B-08E0-2C38-716F-29F8D4B65763}"/>
          </ac:spMkLst>
        </pc:spChg>
        <pc:spChg chg="mod">
          <ac:chgData name="Jayasinghe D.T. it19075754" userId="0928ed96-6b6e-4465-a8f5-ae4f5c0fc376" providerId="ADAL" clId="{1C76739E-992A-4E41-8E31-8B41E0454A29}" dt="2022-10-09T09:37:42.543" v="808" actId="2711"/>
          <ac:spMkLst>
            <pc:docMk/>
            <pc:sldMk cId="2693606091" sldId="567"/>
            <ac:spMk id="6" creationId="{E77E9F98-CCF9-87F3-263C-136EB82478EB}"/>
          </ac:spMkLst>
        </pc:spChg>
        <pc:spChg chg="del mod">
          <ac:chgData name="Jayasinghe D.T. it19075754" userId="0928ed96-6b6e-4465-a8f5-ae4f5c0fc376" providerId="ADAL" clId="{1C76739E-992A-4E41-8E31-8B41E0454A29}" dt="2022-10-09T07:25:58.638" v="297" actId="478"/>
          <ac:spMkLst>
            <pc:docMk/>
            <pc:sldMk cId="2693606091" sldId="567"/>
            <ac:spMk id="7" creationId="{A18FD5EF-F145-5E1C-5FD4-178D54DF1119}"/>
          </ac:spMkLst>
        </pc:spChg>
        <pc:spChg chg="add mod">
          <ac:chgData name="Jayasinghe D.T. it19075754" userId="0928ed96-6b6e-4465-a8f5-ae4f5c0fc376" providerId="ADAL" clId="{1C76739E-992A-4E41-8E31-8B41E0454A29}" dt="2022-10-09T11:38:45.472" v="1169" actId="113"/>
          <ac:spMkLst>
            <pc:docMk/>
            <pc:sldMk cId="2693606091" sldId="567"/>
            <ac:spMk id="8" creationId="{31899F9A-0EF3-A2CF-8EDD-9BB852211FBC}"/>
          </ac:spMkLst>
        </pc:spChg>
        <pc:spChg chg="add del mod">
          <ac:chgData name="Jayasinghe D.T. it19075754" userId="0928ed96-6b6e-4465-a8f5-ae4f5c0fc376" providerId="ADAL" clId="{1C76739E-992A-4E41-8E31-8B41E0454A29}" dt="2022-10-09T07:26:00.700" v="298" actId="478"/>
          <ac:spMkLst>
            <pc:docMk/>
            <pc:sldMk cId="2693606091" sldId="567"/>
            <ac:spMk id="11" creationId="{7050EBC7-F976-000E-8B81-5C95ED691740}"/>
          </ac:spMkLst>
        </pc:spChg>
        <pc:spChg chg="mod">
          <ac:chgData name="Jayasinghe D.T. it19075754" userId="0928ed96-6b6e-4465-a8f5-ae4f5c0fc376" providerId="ADAL" clId="{1C76739E-992A-4E41-8E31-8B41E0454A29}" dt="2022-10-09T11:47:51.432" v="1219" actId="1076"/>
          <ac:spMkLst>
            <pc:docMk/>
            <pc:sldMk cId="2693606091" sldId="567"/>
            <ac:spMk id="12" creationId="{ED01DDD1-9AF1-21B1-6B2F-DC1D6F75D440}"/>
          </ac:spMkLst>
        </pc:spChg>
        <pc:spChg chg="mod">
          <ac:chgData name="Jayasinghe D.T. it19075754" userId="0928ed96-6b6e-4465-a8f5-ae4f5c0fc376" providerId="ADAL" clId="{1C76739E-992A-4E41-8E31-8B41E0454A29}" dt="2022-10-09T11:48:29.291" v="1229" actId="1036"/>
          <ac:spMkLst>
            <pc:docMk/>
            <pc:sldMk cId="2693606091" sldId="567"/>
            <ac:spMk id="13" creationId="{383385E3-1D98-B8F0-4C8F-CC4062359C3A}"/>
          </ac:spMkLst>
        </pc:spChg>
        <pc:spChg chg="add mod">
          <ac:chgData name="Jayasinghe D.T. it19075754" userId="0928ed96-6b6e-4465-a8f5-ae4f5c0fc376" providerId="ADAL" clId="{1C76739E-992A-4E41-8E31-8B41E0454A29}" dt="2022-10-09T09:53:10.847" v="1065" actId="207"/>
          <ac:spMkLst>
            <pc:docMk/>
            <pc:sldMk cId="2693606091" sldId="567"/>
            <ac:spMk id="14" creationId="{4D73BB55-F23F-D4EE-22D8-E0BB46DAF3A1}"/>
          </ac:spMkLst>
        </pc:spChg>
        <pc:spChg chg="mod">
          <ac:chgData name="Jayasinghe D.T. it19075754" userId="0928ed96-6b6e-4465-a8f5-ae4f5c0fc376" providerId="ADAL" clId="{1C76739E-992A-4E41-8E31-8B41E0454A29}" dt="2022-10-09T11:48:06.163" v="1221" actId="20577"/>
          <ac:spMkLst>
            <pc:docMk/>
            <pc:sldMk cId="2693606091" sldId="567"/>
            <ac:spMk id="15" creationId="{0BB73066-6309-9179-B4BF-EAA0E942B045}"/>
          </ac:spMkLst>
        </pc:spChg>
        <pc:spChg chg="add mod">
          <ac:chgData name="Jayasinghe D.T. it19075754" userId="0928ed96-6b6e-4465-a8f5-ae4f5c0fc376" providerId="ADAL" clId="{1C76739E-992A-4E41-8E31-8B41E0454A29}" dt="2022-10-09T09:53:39.685" v="1071" actId="207"/>
          <ac:spMkLst>
            <pc:docMk/>
            <pc:sldMk cId="2693606091" sldId="567"/>
            <ac:spMk id="18" creationId="{90BBE104-A626-3505-FA56-DD3253FCB9F9}"/>
          </ac:spMkLst>
        </pc:spChg>
        <pc:picChg chg="mod">
          <ac:chgData name="Jayasinghe D.T. it19075754" userId="0928ed96-6b6e-4465-a8f5-ae4f5c0fc376" providerId="ADAL" clId="{1C76739E-992A-4E41-8E31-8B41E0454A29}" dt="2022-10-09T09:37:50.455" v="814" actId="1036"/>
          <ac:picMkLst>
            <pc:docMk/>
            <pc:sldMk cId="2693606091" sldId="567"/>
            <ac:picMk id="3" creationId="{1479352A-92D2-D8AC-5BBF-CB9B7ABF0EBE}"/>
          </ac:picMkLst>
        </pc:picChg>
        <pc:picChg chg="mod">
          <ac:chgData name="Jayasinghe D.T. it19075754" userId="0928ed96-6b6e-4465-a8f5-ae4f5c0fc376" providerId="ADAL" clId="{1C76739E-992A-4E41-8E31-8B41E0454A29}" dt="2022-10-09T09:38:05.067" v="818" actId="1076"/>
          <ac:picMkLst>
            <pc:docMk/>
            <pc:sldMk cId="2693606091" sldId="567"/>
            <ac:picMk id="9" creationId="{FDE47B26-FF3B-339A-4A85-9B1305C984C6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11:38:19.808" v="1163" actId="113"/>
        <pc:sldMkLst>
          <pc:docMk/>
          <pc:sldMk cId="4183418640" sldId="568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4183418640" sldId="568"/>
            <ac:spMk id="2" creationId="{20889180-AD58-4262-414E-62C117BEAFA7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4183418640" sldId="568"/>
            <ac:spMk id="3" creationId="{8CC5A569-76CF-8BED-00C1-519DFCF32E06}"/>
          </ac:spMkLst>
        </pc:spChg>
        <pc:spChg chg="add del mod">
          <ac:chgData name="Jayasinghe D.T. it19075754" userId="0928ed96-6b6e-4465-a8f5-ae4f5c0fc376" providerId="ADAL" clId="{1C76739E-992A-4E41-8E31-8B41E0454A29}" dt="2022-10-09T09:36:03.049" v="796" actId="2711"/>
          <ac:spMkLst>
            <pc:docMk/>
            <pc:sldMk cId="4183418640" sldId="568"/>
            <ac:spMk id="6" creationId="{870E4CB8-0871-B7FE-5AC2-8B40994F7F69}"/>
          </ac:spMkLst>
        </pc:spChg>
        <pc:spChg chg="add mod">
          <ac:chgData name="Jayasinghe D.T. it19075754" userId="0928ed96-6b6e-4465-a8f5-ae4f5c0fc376" providerId="ADAL" clId="{1C76739E-992A-4E41-8E31-8B41E0454A29}" dt="2022-10-09T11:38:19.808" v="1163" actId="113"/>
          <ac:spMkLst>
            <pc:docMk/>
            <pc:sldMk cId="4183418640" sldId="568"/>
            <ac:spMk id="7" creationId="{245456C3-FEDF-19BA-03B4-0961D70AA3C8}"/>
          </ac:spMkLst>
        </pc:spChg>
        <pc:spChg chg="add del mod">
          <ac:chgData name="Jayasinghe D.T. it19075754" userId="0928ed96-6b6e-4465-a8f5-ae4f5c0fc376" providerId="ADAL" clId="{1C76739E-992A-4E41-8E31-8B41E0454A29}" dt="2022-10-09T07:20:47.601" v="217" actId="478"/>
          <ac:spMkLst>
            <pc:docMk/>
            <pc:sldMk cId="4183418640" sldId="568"/>
            <ac:spMk id="9" creationId="{ACC68314-854E-FFAB-B0AA-910B538C6BF8}"/>
          </ac:spMkLst>
        </pc:spChg>
        <pc:spChg chg="add del mod">
          <ac:chgData name="Jayasinghe D.T. it19075754" userId="0928ed96-6b6e-4465-a8f5-ae4f5c0fc376" providerId="ADAL" clId="{1C76739E-992A-4E41-8E31-8B41E0454A29}" dt="2022-10-09T09:42:45.696" v="904" actId="478"/>
          <ac:spMkLst>
            <pc:docMk/>
            <pc:sldMk cId="4183418640" sldId="568"/>
            <ac:spMk id="10" creationId="{D870BE6B-FEEF-AABA-F305-F76D6408F5D2}"/>
          </ac:spMkLst>
        </pc:spChg>
        <pc:spChg chg="del mod">
          <ac:chgData name="Jayasinghe D.T. it19075754" userId="0928ed96-6b6e-4465-a8f5-ae4f5c0fc376" providerId="ADAL" clId="{1C76739E-992A-4E41-8E31-8B41E0454A29}" dt="2022-10-09T07:20:42.314" v="216" actId="478"/>
          <ac:spMkLst>
            <pc:docMk/>
            <pc:sldMk cId="4183418640" sldId="568"/>
            <ac:spMk id="12" creationId="{D9C9D4C3-1413-4E90-B832-84E11CB68AD3}"/>
          </ac:spMkLst>
        </pc:spChg>
        <pc:spChg chg="add mod">
          <ac:chgData name="Jayasinghe D.T. it19075754" userId="0928ed96-6b6e-4465-a8f5-ae4f5c0fc376" providerId="ADAL" clId="{1C76739E-992A-4E41-8E31-8B41E0454A29}" dt="2022-10-09T09:43:22.632" v="912" actId="207"/>
          <ac:spMkLst>
            <pc:docMk/>
            <pc:sldMk cId="4183418640" sldId="568"/>
            <ac:spMk id="13" creationId="{80F3BD45-F740-EC9A-1796-6CAFA6B7726D}"/>
          </ac:spMkLst>
        </pc:spChg>
        <pc:spChg chg="add mod">
          <ac:chgData name="Jayasinghe D.T. it19075754" userId="0928ed96-6b6e-4465-a8f5-ae4f5c0fc376" providerId="ADAL" clId="{1C76739E-992A-4E41-8E31-8B41E0454A29}" dt="2022-10-09T09:43:47.647" v="929" actId="1035"/>
          <ac:spMkLst>
            <pc:docMk/>
            <pc:sldMk cId="4183418640" sldId="568"/>
            <ac:spMk id="14" creationId="{CE007A73-38D2-964A-D4A1-D31648BD525B}"/>
          </ac:spMkLst>
        </pc:spChg>
        <pc:picChg chg="mod">
          <ac:chgData name="Jayasinghe D.T. it19075754" userId="0928ed96-6b6e-4465-a8f5-ae4f5c0fc376" providerId="ADAL" clId="{1C76739E-992A-4E41-8E31-8B41E0454A29}" dt="2022-10-09T09:43:47.647" v="929" actId="1035"/>
          <ac:picMkLst>
            <pc:docMk/>
            <pc:sldMk cId="4183418640" sldId="568"/>
            <ac:picMk id="5" creationId="{03BCE1FD-0FC0-349A-1FDC-9CC6D3FF555E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11:38:23.737" v="1164" actId="113"/>
        <pc:sldMkLst>
          <pc:docMk/>
          <pc:sldMk cId="1959471420" sldId="569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1959471420" sldId="569"/>
            <ac:spMk id="2" creationId="{67E640B6-B3E5-F858-852C-875D60B50866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1959471420" sldId="569"/>
            <ac:spMk id="4" creationId="{A8B0A5F7-AC8F-1FA8-7CFB-EAD6BE8E56D6}"/>
          </ac:spMkLst>
        </pc:spChg>
        <pc:spChg chg="add del mod">
          <ac:chgData name="Jayasinghe D.T. it19075754" userId="0928ed96-6b6e-4465-a8f5-ae4f5c0fc376" providerId="ADAL" clId="{1C76739E-992A-4E41-8E31-8B41E0454A29}" dt="2022-10-09T09:36:11.478" v="797" actId="2711"/>
          <ac:spMkLst>
            <pc:docMk/>
            <pc:sldMk cId="1959471420" sldId="569"/>
            <ac:spMk id="5" creationId="{F828F5AE-34B4-FE11-CFF6-B6380F8A12C6}"/>
          </ac:spMkLst>
        </pc:spChg>
        <pc:spChg chg="add del mod">
          <ac:chgData name="Jayasinghe D.T. it19075754" userId="0928ed96-6b6e-4465-a8f5-ae4f5c0fc376" providerId="ADAL" clId="{1C76739E-992A-4E41-8E31-8B41E0454A29}" dt="2022-10-09T09:43:55.575" v="930" actId="478"/>
          <ac:spMkLst>
            <pc:docMk/>
            <pc:sldMk cId="1959471420" sldId="569"/>
            <ac:spMk id="8" creationId="{146AC32E-3A96-09D7-13F1-9F0768CE3587}"/>
          </ac:spMkLst>
        </pc:spChg>
        <pc:spChg chg="add mod">
          <ac:chgData name="Jayasinghe D.T. it19075754" userId="0928ed96-6b6e-4465-a8f5-ae4f5c0fc376" providerId="ADAL" clId="{1C76739E-992A-4E41-8E31-8B41E0454A29}" dt="2022-10-09T09:44:16.303" v="938" actId="167"/>
          <ac:spMkLst>
            <pc:docMk/>
            <pc:sldMk cId="1959471420" sldId="569"/>
            <ac:spMk id="9" creationId="{4E3F5488-48C2-7AA1-BD85-7646663EE461}"/>
          </ac:spMkLst>
        </pc:spChg>
        <pc:spChg chg="add mod">
          <ac:chgData name="Jayasinghe D.T. it19075754" userId="0928ed96-6b6e-4465-a8f5-ae4f5c0fc376" providerId="ADAL" clId="{1C76739E-992A-4E41-8E31-8B41E0454A29}" dt="2022-10-09T09:46:16.500" v="969" actId="1076"/>
          <ac:spMkLst>
            <pc:docMk/>
            <pc:sldMk cId="1959471420" sldId="569"/>
            <ac:spMk id="10" creationId="{93E2F047-E0B7-3113-A0DC-FFAAD7F8E85C}"/>
          </ac:spMkLst>
        </pc:spChg>
        <pc:spChg chg="add mod">
          <ac:chgData name="Jayasinghe D.T. it19075754" userId="0928ed96-6b6e-4465-a8f5-ae4f5c0fc376" providerId="ADAL" clId="{1C76739E-992A-4E41-8E31-8B41E0454A29}" dt="2022-10-09T09:45:49.715" v="962" actId="1076"/>
          <ac:spMkLst>
            <pc:docMk/>
            <pc:sldMk cId="1959471420" sldId="569"/>
            <ac:spMk id="11" creationId="{864E4A83-D6B3-9894-FCD0-AECCE1BB5A56}"/>
          </ac:spMkLst>
        </pc:spChg>
        <pc:spChg chg="mod">
          <ac:chgData name="Jayasinghe D.T. it19075754" userId="0928ed96-6b6e-4465-a8f5-ae4f5c0fc376" providerId="ADAL" clId="{1C76739E-992A-4E41-8E31-8B41E0454A29}" dt="2022-10-09T11:38:23.737" v="1164" actId="113"/>
          <ac:spMkLst>
            <pc:docMk/>
            <pc:sldMk cId="1959471420" sldId="569"/>
            <ac:spMk id="20" creationId="{BF0BBE1A-BB3C-FED9-70B3-72ABF5B5B606}"/>
          </ac:spMkLst>
        </pc:spChg>
        <pc:picChg chg="mod">
          <ac:chgData name="Jayasinghe D.T. it19075754" userId="0928ed96-6b6e-4465-a8f5-ae4f5c0fc376" providerId="ADAL" clId="{1C76739E-992A-4E41-8E31-8B41E0454A29}" dt="2022-10-09T09:45:54.251" v="963" actId="1076"/>
          <ac:picMkLst>
            <pc:docMk/>
            <pc:sldMk cId="1959471420" sldId="569"/>
            <ac:picMk id="3" creationId="{FB091AC8-4ABD-F21B-B998-1C3485A2509B}"/>
          </ac:picMkLst>
        </pc:picChg>
        <pc:picChg chg="mod">
          <ac:chgData name="Jayasinghe D.T. it19075754" userId="0928ed96-6b6e-4465-a8f5-ae4f5c0fc376" providerId="ADAL" clId="{1C76739E-992A-4E41-8E31-8B41E0454A29}" dt="2022-10-09T09:42:07.568" v="898" actId="1035"/>
          <ac:picMkLst>
            <pc:docMk/>
            <pc:sldMk cId="1959471420" sldId="569"/>
            <ac:picMk id="6" creationId="{AB2DB666-F168-73C7-F36F-F27828162AE5}"/>
          </ac:picMkLst>
        </pc:picChg>
        <pc:picChg chg="mod">
          <ac:chgData name="Jayasinghe D.T. it19075754" userId="0928ed96-6b6e-4465-a8f5-ae4f5c0fc376" providerId="ADAL" clId="{1C76739E-992A-4E41-8E31-8B41E0454A29}" dt="2022-10-09T09:46:16.500" v="969" actId="1076"/>
          <ac:picMkLst>
            <pc:docMk/>
            <pc:sldMk cId="1959471420" sldId="569"/>
            <ac:picMk id="7" creationId="{FBA1BF6C-2C29-7165-BD01-23B2372A088E}"/>
          </ac:picMkLst>
        </pc:picChg>
      </pc:sldChg>
      <pc:sldChg chg="addSp delSp modSp mod">
        <pc:chgData name="Jayasinghe D.T. it19075754" userId="0928ed96-6b6e-4465-a8f5-ae4f5c0fc376" providerId="ADAL" clId="{1C76739E-992A-4E41-8E31-8B41E0454A29}" dt="2022-10-09T11:38:27.761" v="1165" actId="113"/>
        <pc:sldMkLst>
          <pc:docMk/>
          <pc:sldMk cId="4084300779" sldId="570"/>
        </pc:sldMkLst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4084300779" sldId="570"/>
            <ac:spMk id="2" creationId="{EEBA5ACE-6FBB-02DE-3FB6-AB2BB2C43F29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4084300779" sldId="570"/>
            <ac:spMk id="4" creationId="{9A7DF030-0539-70AE-E07B-591F70E0886F}"/>
          </ac:spMkLst>
        </pc:spChg>
        <pc:spChg chg="add del mod">
          <ac:chgData name="Jayasinghe D.T. it19075754" userId="0928ed96-6b6e-4465-a8f5-ae4f5c0fc376" providerId="ADAL" clId="{1C76739E-992A-4E41-8E31-8B41E0454A29}" dt="2022-10-09T09:36:17.534" v="798" actId="2711"/>
          <ac:spMkLst>
            <pc:docMk/>
            <pc:sldMk cId="4084300779" sldId="570"/>
            <ac:spMk id="5" creationId="{36DD5AA4-807C-D17F-AF80-CC8DABD4C346}"/>
          </ac:spMkLst>
        </pc:spChg>
        <pc:spChg chg="add del mod">
          <ac:chgData name="Jayasinghe D.T. it19075754" userId="0928ed96-6b6e-4465-a8f5-ae4f5c0fc376" providerId="ADAL" clId="{1C76739E-992A-4E41-8E31-8B41E0454A29}" dt="2022-10-09T07:21:56.392" v="228" actId="478"/>
          <ac:spMkLst>
            <pc:docMk/>
            <pc:sldMk cId="4084300779" sldId="570"/>
            <ac:spMk id="6" creationId="{3FAD67E8-4A56-3FF3-C11C-29737F615363}"/>
          </ac:spMkLst>
        </pc:spChg>
        <pc:spChg chg="add del mod">
          <ac:chgData name="Jayasinghe D.T. it19075754" userId="0928ed96-6b6e-4465-a8f5-ae4f5c0fc376" providerId="ADAL" clId="{1C76739E-992A-4E41-8E31-8B41E0454A29}" dt="2022-10-09T07:21:22.672" v="222" actId="478"/>
          <ac:spMkLst>
            <pc:docMk/>
            <pc:sldMk cId="4084300779" sldId="570"/>
            <ac:spMk id="8" creationId="{3AB47A81-02FA-C4F2-35CD-E893DCB74AE3}"/>
          </ac:spMkLst>
        </pc:spChg>
        <pc:spChg chg="add mod">
          <ac:chgData name="Jayasinghe D.T. it19075754" userId="0928ed96-6b6e-4465-a8f5-ae4f5c0fc376" providerId="ADAL" clId="{1C76739E-992A-4E41-8E31-8B41E0454A29}" dt="2022-10-09T11:38:27.761" v="1165" actId="113"/>
          <ac:spMkLst>
            <pc:docMk/>
            <pc:sldMk cId="4084300779" sldId="570"/>
            <ac:spMk id="10" creationId="{92BB326A-61B1-1E42-3054-DED243791857}"/>
          </ac:spMkLst>
        </pc:spChg>
        <pc:spChg chg="del mod">
          <ac:chgData name="Jayasinghe D.T. it19075754" userId="0928ed96-6b6e-4465-a8f5-ae4f5c0fc376" providerId="ADAL" clId="{1C76739E-992A-4E41-8E31-8B41E0454A29}" dt="2022-10-09T07:21:20.171" v="221" actId="478"/>
          <ac:spMkLst>
            <pc:docMk/>
            <pc:sldMk cId="4084300779" sldId="570"/>
            <ac:spMk id="11" creationId="{06E666DE-8B1D-B7BD-A71A-D1BE490EB6FE}"/>
          </ac:spMkLst>
        </pc:spChg>
        <pc:spChg chg="add mod">
          <ac:chgData name="Jayasinghe D.T. it19075754" userId="0928ed96-6b6e-4465-a8f5-ae4f5c0fc376" providerId="ADAL" clId="{1C76739E-992A-4E41-8E31-8B41E0454A29}" dt="2022-10-09T09:47:35.549" v="989" actId="1036"/>
          <ac:spMkLst>
            <pc:docMk/>
            <pc:sldMk cId="4084300779" sldId="570"/>
            <ac:spMk id="12" creationId="{05868271-E3A6-0151-897B-DA5035EFC8BE}"/>
          </ac:spMkLst>
        </pc:spChg>
        <pc:spChg chg="add mod">
          <ac:chgData name="Jayasinghe D.T. it19075754" userId="0928ed96-6b6e-4465-a8f5-ae4f5c0fc376" providerId="ADAL" clId="{1C76739E-992A-4E41-8E31-8B41E0454A29}" dt="2022-10-09T09:47:28.941" v="985" actId="1036"/>
          <ac:spMkLst>
            <pc:docMk/>
            <pc:sldMk cId="4084300779" sldId="570"/>
            <ac:spMk id="13" creationId="{55843BEF-BAB0-F804-4239-E9A644D3BEB0}"/>
          </ac:spMkLst>
        </pc:spChg>
        <pc:picChg chg="mod">
          <ac:chgData name="Jayasinghe D.T. it19075754" userId="0928ed96-6b6e-4465-a8f5-ae4f5c0fc376" providerId="ADAL" clId="{1C76739E-992A-4E41-8E31-8B41E0454A29}" dt="2022-10-09T09:47:28.941" v="985" actId="1036"/>
          <ac:picMkLst>
            <pc:docMk/>
            <pc:sldMk cId="4084300779" sldId="570"/>
            <ac:picMk id="3" creationId="{CDED17B6-B483-A619-9FD7-7B05A7141D51}"/>
          </ac:picMkLst>
        </pc:picChg>
        <pc:picChg chg="mod">
          <ac:chgData name="Jayasinghe D.T. it19075754" userId="0928ed96-6b6e-4465-a8f5-ae4f5c0fc376" providerId="ADAL" clId="{1C76739E-992A-4E41-8E31-8B41E0454A29}" dt="2022-10-09T09:47:35.549" v="989" actId="1036"/>
          <ac:picMkLst>
            <pc:docMk/>
            <pc:sldMk cId="4084300779" sldId="570"/>
            <ac:picMk id="9" creationId="{BC18DD65-A5FF-00EC-304B-DC6EED0EC927}"/>
          </ac:picMkLst>
        </pc:picChg>
      </pc:sldChg>
      <pc:sldChg chg="addSp delSp modSp add del mod setBg">
        <pc:chgData name="Jayasinghe D.T. it19075754" userId="0928ed96-6b6e-4465-a8f5-ae4f5c0fc376" providerId="ADAL" clId="{1C76739E-992A-4E41-8E31-8B41E0454A29}" dt="2022-10-09T07:00:50.204" v="84" actId="2696"/>
        <pc:sldMkLst>
          <pc:docMk/>
          <pc:sldMk cId="3306045797" sldId="572"/>
        </pc:sldMkLst>
        <pc:spChg chg="del">
          <ac:chgData name="Jayasinghe D.T. it19075754" userId="0928ed96-6b6e-4465-a8f5-ae4f5c0fc376" providerId="ADAL" clId="{1C76739E-992A-4E41-8E31-8B41E0454A29}" dt="2022-10-09T06:41:04.636" v="36" actId="478"/>
          <ac:spMkLst>
            <pc:docMk/>
            <pc:sldMk cId="3306045797" sldId="572"/>
            <ac:spMk id="3" creationId="{4001EDB2-DF89-69F4-858E-DBF426D266FD}"/>
          </ac:spMkLst>
        </pc:spChg>
        <pc:spChg chg="del">
          <ac:chgData name="Jayasinghe D.T. it19075754" userId="0928ed96-6b6e-4465-a8f5-ae4f5c0fc376" providerId="ADAL" clId="{1C76739E-992A-4E41-8E31-8B41E0454A29}" dt="2022-10-09T06:41:04.636" v="36" actId="478"/>
          <ac:spMkLst>
            <pc:docMk/>
            <pc:sldMk cId="3306045797" sldId="572"/>
            <ac:spMk id="4" creationId="{96CD3D4F-E936-DD77-3A09-9EADC8E6A0E1}"/>
          </ac:spMkLst>
        </pc:spChg>
        <pc:spChg chg="del">
          <ac:chgData name="Jayasinghe D.T. it19075754" userId="0928ed96-6b6e-4465-a8f5-ae4f5c0fc376" providerId="ADAL" clId="{1C76739E-992A-4E41-8E31-8B41E0454A29}" dt="2022-10-09T06:41:04.636" v="36" actId="478"/>
          <ac:spMkLst>
            <pc:docMk/>
            <pc:sldMk cId="3306045797" sldId="572"/>
            <ac:spMk id="5" creationId="{8C9910D4-A1F1-7051-F033-A3E1102CA1FF}"/>
          </ac:spMkLst>
        </pc:spChg>
        <pc:spChg chg="del">
          <ac:chgData name="Jayasinghe D.T. it19075754" userId="0928ed96-6b6e-4465-a8f5-ae4f5c0fc376" providerId="ADAL" clId="{1C76739E-992A-4E41-8E31-8B41E0454A29}" dt="2022-10-09T06:41:04.636" v="36" actId="478"/>
          <ac:spMkLst>
            <pc:docMk/>
            <pc:sldMk cId="3306045797" sldId="572"/>
            <ac:spMk id="7" creationId="{AD61D675-C583-6201-AD6F-DE08CC8471C4}"/>
          </ac:spMkLst>
        </pc:spChg>
        <pc:spChg chg="del">
          <ac:chgData name="Jayasinghe D.T. it19075754" userId="0928ed96-6b6e-4465-a8f5-ae4f5c0fc376" providerId="ADAL" clId="{1C76739E-992A-4E41-8E31-8B41E0454A29}" dt="2022-10-09T06:41:04.636" v="36" actId="478"/>
          <ac:spMkLst>
            <pc:docMk/>
            <pc:sldMk cId="3306045797" sldId="572"/>
            <ac:spMk id="8" creationId="{923E9350-654E-896E-F551-91D7FD7A3FC6}"/>
          </ac:spMkLst>
        </pc:spChg>
        <pc:spChg chg="add del mod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3306045797" sldId="572"/>
            <ac:spMk id="9" creationId="{5310D1BF-8FDB-494A-1EF3-CF503429579D}"/>
          </ac:spMkLst>
        </pc:spChg>
        <pc:spChg chg="add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3306045797" sldId="572"/>
            <ac:spMk id="10" creationId="{79708897-0CC9-EB3E-DC8D-6E90A0B22BC4}"/>
          </ac:spMkLst>
        </pc:spChg>
        <pc:spChg chg="del">
          <ac:chgData name="Jayasinghe D.T. it19075754" userId="0928ed96-6b6e-4465-a8f5-ae4f5c0fc376" providerId="ADAL" clId="{1C76739E-992A-4E41-8E31-8B41E0454A29}" dt="2022-10-09T06:41:04.636" v="36" actId="478"/>
          <ac:spMkLst>
            <pc:docMk/>
            <pc:sldMk cId="3306045797" sldId="572"/>
            <ac:spMk id="21" creationId="{4FBF223A-EF3F-44FA-9222-A062F7549D1A}"/>
          </ac:spMkLst>
        </pc:spChg>
        <pc:picChg chg="del">
          <ac:chgData name="Jayasinghe D.T. it19075754" userId="0928ed96-6b6e-4465-a8f5-ae4f5c0fc376" providerId="ADAL" clId="{1C76739E-992A-4E41-8E31-8B41E0454A29}" dt="2022-10-09T06:41:04.636" v="36" actId="478"/>
          <ac:picMkLst>
            <pc:docMk/>
            <pc:sldMk cId="3306045797" sldId="572"/>
            <ac:picMk id="2" creationId="{859367DE-B3F1-738C-39CA-542670FB2AE5}"/>
          </ac:picMkLst>
        </pc:picChg>
        <pc:picChg chg="del">
          <ac:chgData name="Jayasinghe D.T. it19075754" userId="0928ed96-6b6e-4465-a8f5-ae4f5c0fc376" providerId="ADAL" clId="{1C76739E-992A-4E41-8E31-8B41E0454A29}" dt="2022-10-09T06:41:04.636" v="36" actId="478"/>
          <ac:picMkLst>
            <pc:docMk/>
            <pc:sldMk cId="3306045797" sldId="572"/>
            <ac:picMk id="6" creationId="{49790E9A-9CDC-EE11-8722-41ADDF477B07}"/>
          </ac:picMkLst>
        </pc:picChg>
      </pc:sldChg>
      <pc:sldChg chg="addSp delSp modSp add mod setBg">
        <pc:chgData name="Jayasinghe D.T. it19075754" userId="0928ed96-6b6e-4465-a8f5-ae4f5c0fc376" providerId="ADAL" clId="{1C76739E-992A-4E41-8E31-8B41E0454A29}" dt="2022-10-09T11:36:44.886" v="1155" actId="113"/>
        <pc:sldMkLst>
          <pc:docMk/>
          <pc:sldMk cId="851946267" sldId="573"/>
        </pc:sldMkLst>
        <pc:spChg chg="mod">
          <ac:chgData name="Jayasinghe D.T. it19075754" userId="0928ed96-6b6e-4465-a8f5-ae4f5c0fc376" providerId="ADAL" clId="{1C76739E-992A-4E41-8E31-8B41E0454A29}" dt="2022-10-09T11:36:44.886" v="1155" actId="113"/>
          <ac:spMkLst>
            <pc:docMk/>
            <pc:sldMk cId="851946267" sldId="573"/>
            <ac:spMk id="3" creationId="{4001EDB2-DF89-69F4-858E-DBF426D266FD}"/>
          </ac:spMkLst>
        </pc:spChg>
        <pc:spChg chg="add del mod">
          <ac:chgData name="Jayasinghe D.T. it19075754" userId="0928ed96-6b6e-4465-a8f5-ae4f5c0fc376" providerId="ADAL" clId="{1C76739E-992A-4E41-8E31-8B41E0454A29}" dt="2022-10-09T06:58:32.023" v="75"/>
          <ac:spMkLst>
            <pc:docMk/>
            <pc:sldMk cId="851946267" sldId="573"/>
            <ac:spMk id="4" creationId="{96CD3D4F-E936-DD77-3A09-9EADC8E6A0E1}"/>
          </ac:spMkLst>
        </pc:spChg>
        <pc:spChg chg="add del">
          <ac:chgData name="Jayasinghe D.T. it19075754" userId="0928ed96-6b6e-4465-a8f5-ae4f5c0fc376" providerId="ADAL" clId="{1C76739E-992A-4E41-8E31-8B41E0454A29}" dt="2022-10-09T06:58:43.084" v="76"/>
          <ac:spMkLst>
            <pc:docMk/>
            <pc:sldMk cId="851946267" sldId="573"/>
            <ac:spMk id="5" creationId="{8C9910D4-A1F1-7051-F033-A3E1102CA1FF}"/>
          </ac:spMkLst>
        </pc:spChg>
        <pc:spChg chg="mod">
          <ac:chgData name="Jayasinghe D.T. it19075754" userId="0928ed96-6b6e-4465-a8f5-ae4f5c0fc376" providerId="ADAL" clId="{1C76739E-992A-4E41-8E31-8B41E0454A29}" dt="2022-10-09T09:30:38.068" v="739" actId="1036"/>
          <ac:spMkLst>
            <pc:docMk/>
            <pc:sldMk cId="851946267" sldId="573"/>
            <ac:spMk id="7" creationId="{AD61D675-C583-6201-AD6F-DE08CC8471C4}"/>
          </ac:spMkLst>
        </pc:spChg>
        <pc:spChg chg="add del">
          <ac:chgData name="Jayasinghe D.T. it19075754" userId="0928ed96-6b6e-4465-a8f5-ae4f5c0fc376" providerId="ADAL" clId="{1C76739E-992A-4E41-8E31-8B41E0454A29}" dt="2022-10-09T06:45:47.063" v="54"/>
          <ac:spMkLst>
            <pc:docMk/>
            <pc:sldMk cId="851946267" sldId="573"/>
            <ac:spMk id="8" creationId="{923E9350-654E-896E-F551-91D7FD7A3FC6}"/>
          </ac:spMkLst>
        </pc:spChg>
        <pc:spChg chg="add del mod">
          <ac:chgData name="Jayasinghe D.T. it19075754" userId="0928ed96-6b6e-4465-a8f5-ae4f5c0fc376" providerId="ADAL" clId="{1C76739E-992A-4E41-8E31-8B41E0454A29}" dt="2022-10-09T06:45:44.051" v="53" actId="767"/>
          <ac:spMkLst>
            <pc:docMk/>
            <pc:sldMk cId="851946267" sldId="573"/>
            <ac:spMk id="9" creationId="{68BC794A-673C-9389-549B-CF75572A157D}"/>
          </ac:spMkLst>
        </pc:spChg>
        <pc:spChg chg="add mod">
          <ac:chgData name="Jayasinghe D.T. it19075754" userId="0928ed96-6b6e-4465-a8f5-ae4f5c0fc376" providerId="ADAL" clId="{1C76739E-992A-4E41-8E31-8B41E0454A29}" dt="2022-10-09T10:14:17.580" v="1100" actId="1035"/>
          <ac:spMkLst>
            <pc:docMk/>
            <pc:sldMk cId="851946267" sldId="573"/>
            <ac:spMk id="12" creationId="{13A676B8-55E5-C2A6-7B82-D402EE709C16}"/>
          </ac:spMkLst>
        </pc:spChg>
        <pc:spChg chg="add del mod">
          <ac:chgData name="Jayasinghe D.T. it19075754" userId="0928ed96-6b6e-4465-a8f5-ae4f5c0fc376" providerId="ADAL" clId="{1C76739E-992A-4E41-8E31-8B41E0454A29}" dt="2022-10-09T07:27:34.586" v="303"/>
          <ac:spMkLst>
            <pc:docMk/>
            <pc:sldMk cId="851946267" sldId="573"/>
            <ac:spMk id="13" creationId="{84F9BEED-F5F0-3D8B-ADF3-0A10D7226055}"/>
          </ac:spMkLst>
        </pc:spChg>
        <pc:spChg chg="add del mod">
          <ac:chgData name="Jayasinghe D.T. it19075754" userId="0928ed96-6b6e-4465-a8f5-ae4f5c0fc376" providerId="ADAL" clId="{1C76739E-992A-4E41-8E31-8B41E0454A29}" dt="2022-10-09T09:31:43.962" v="745"/>
          <ac:spMkLst>
            <pc:docMk/>
            <pc:sldMk cId="851946267" sldId="573"/>
            <ac:spMk id="14" creationId="{3CBFCAD4-D1FA-A847-5EAF-97317674B8DA}"/>
          </ac:spMkLst>
        </pc:spChg>
        <pc:spChg chg="mod">
          <ac:chgData name="Jayasinghe D.T. it19075754" userId="0928ed96-6b6e-4465-a8f5-ae4f5c0fc376" providerId="ADAL" clId="{1C76739E-992A-4E41-8E31-8B41E0454A29}" dt="2022-10-09T09:30:38.068" v="739" actId="1036"/>
          <ac:spMkLst>
            <pc:docMk/>
            <pc:sldMk cId="851946267" sldId="573"/>
            <ac:spMk id="21" creationId="{4FBF223A-EF3F-44FA-9222-A062F7549D1A}"/>
          </ac:spMkLst>
        </pc:spChg>
        <pc:picChg chg="mod">
          <ac:chgData name="Jayasinghe D.T. it19075754" userId="0928ed96-6b6e-4465-a8f5-ae4f5c0fc376" providerId="ADAL" clId="{1C76739E-992A-4E41-8E31-8B41E0454A29}" dt="2022-10-09T09:31:25.638" v="743" actId="1076"/>
          <ac:picMkLst>
            <pc:docMk/>
            <pc:sldMk cId="851946267" sldId="573"/>
            <ac:picMk id="2" creationId="{859367DE-B3F1-738C-39CA-542670FB2AE5}"/>
          </ac:picMkLst>
        </pc:picChg>
        <pc:picChg chg="add del mod">
          <ac:chgData name="Jayasinghe D.T. it19075754" userId="0928ed96-6b6e-4465-a8f5-ae4f5c0fc376" providerId="ADAL" clId="{1C76739E-992A-4E41-8E31-8B41E0454A29}" dt="2022-10-09T07:02:52.569" v="100" actId="478"/>
          <ac:picMkLst>
            <pc:docMk/>
            <pc:sldMk cId="851946267" sldId="573"/>
            <ac:picMk id="6" creationId="{49790E9A-9CDC-EE11-8722-41ADDF477B07}"/>
          </ac:picMkLst>
        </pc:picChg>
        <pc:picChg chg="add mod">
          <ac:chgData name="Jayasinghe D.T. it19075754" userId="0928ed96-6b6e-4465-a8f5-ae4f5c0fc376" providerId="ADAL" clId="{1C76739E-992A-4E41-8E31-8B41E0454A29}" dt="2022-10-09T10:14:17.580" v="1100" actId="1035"/>
          <ac:picMkLst>
            <pc:docMk/>
            <pc:sldMk cId="851946267" sldId="573"/>
            <ac:picMk id="11" creationId="{045F028A-8061-6E43-A16A-56A140303213}"/>
          </ac:picMkLst>
        </pc:picChg>
      </pc:sldChg>
      <pc:sldChg chg="modSp mod">
        <pc:chgData name="Jayasinghe D.T. it19075754" userId="0928ed96-6b6e-4465-a8f5-ae4f5c0fc376" providerId="ADAL" clId="{1C76739E-992A-4E41-8E31-8B41E0454A29}" dt="2022-10-09T06:51:43.333" v="69" actId="207"/>
        <pc:sldMkLst>
          <pc:docMk/>
          <pc:sldMk cId="3107804272" sldId="574"/>
        </pc:sldMkLst>
        <pc:spChg chg="mod">
          <ac:chgData name="Jayasinghe D.T. it19075754" userId="0928ed96-6b6e-4465-a8f5-ae4f5c0fc376" providerId="ADAL" clId="{1C76739E-992A-4E41-8E31-8B41E0454A29}" dt="2022-10-09T06:51:43.333" v="69" actId="207"/>
          <ac:spMkLst>
            <pc:docMk/>
            <pc:sldMk cId="3107804272" sldId="574"/>
            <ac:spMk id="3" creationId="{012FE791-BC08-F515-FFE4-05DB69E3842A}"/>
          </ac:spMkLst>
        </pc:spChg>
      </pc:sldChg>
      <pc:sldChg chg="addSp delSp modSp mod">
        <pc:chgData name="Jayasinghe D.T. it19075754" userId="0928ed96-6b6e-4465-a8f5-ae4f5c0fc376" providerId="ADAL" clId="{1C76739E-992A-4E41-8E31-8B41E0454A29}" dt="2022-10-09T06:52:51.957" v="72"/>
        <pc:sldMkLst>
          <pc:docMk/>
          <pc:sldMk cId="3144989870" sldId="575"/>
        </pc:sldMkLst>
        <pc:spChg chg="add del mod">
          <ac:chgData name="Jayasinghe D.T. it19075754" userId="0928ed96-6b6e-4465-a8f5-ae4f5c0fc376" providerId="ADAL" clId="{1C76739E-992A-4E41-8E31-8B41E0454A29}" dt="2022-10-09T06:52:51.957" v="72"/>
          <ac:spMkLst>
            <pc:docMk/>
            <pc:sldMk cId="3144989870" sldId="575"/>
            <ac:spMk id="2" creationId="{242E8F53-CF25-7802-A460-2B58D5E53890}"/>
          </ac:spMkLst>
        </pc:spChg>
      </pc:sldChg>
      <pc:sldChg chg="add del">
        <pc:chgData name="Jayasinghe D.T. it19075754" userId="0928ed96-6b6e-4465-a8f5-ae4f5c0fc376" providerId="ADAL" clId="{1C76739E-992A-4E41-8E31-8B41E0454A29}" dt="2022-10-09T07:27:24.115" v="301"/>
        <pc:sldMkLst>
          <pc:docMk/>
          <pc:sldMk cId="2681137066" sldId="576"/>
        </pc:sldMkLst>
      </pc:sldChg>
      <pc:sldChg chg="delSp modSp add mod">
        <pc:chgData name="Jayasinghe D.T. it19075754" userId="0928ed96-6b6e-4465-a8f5-ae4f5c0fc376" providerId="ADAL" clId="{1C76739E-992A-4E41-8E31-8B41E0454A29}" dt="2022-10-09T11:52:42.616" v="1290" actId="20577"/>
        <pc:sldMkLst>
          <pc:docMk/>
          <pc:sldMk cId="1092245068" sldId="577"/>
        </pc:sldMkLst>
        <pc:spChg chg="mod">
          <ac:chgData name="Jayasinghe D.T. it19075754" userId="0928ed96-6b6e-4465-a8f5-ae4f5c0fc376" providerId="ADAL" clId="{1C76739E-992A-4E41-8E31-8B41E0454A29}" dt="2022-10-09T11:52:42.616" v="1290" actId="20577"/>
          <ac:spMkLst>
            <pc:docMk/>
            <pc:sldMk cId="1092245068" sldId="577"/>
            <ac:spMk id="8" creationId="{9250D45C-316A-B62E-CEF1-1AB9D5483618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46" creationId="{B093DE71-6D1B-33AA-7618-E8820306AF6E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47" creationId="{879D61D5-A31F-9990-6B6D-0E4EED0FA114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48" creationId="{9FF4E3EC-D1FD-7083-1AC8-F56B2690C2F2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49" creationId="{1DF00235-BC0C-2440-70C0-D196BE47310D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50" creationId="{11F918F7-8D1C-2EDD-9D8E-3799D4E94015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51" creationId="{3A3E31E7-ECE9-7284-25ED-7833F37583ED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56" creationId="{926EB56A-DA85-05EA-8225-4BFBA2C25B47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57" creationId="{D2D4AE33-ADF4-1328-FDE9-36F58AC26A55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58" creationId="{8F1C2028-BB0C-3BA9-7C9D-459BA1CC44C9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59" creationId="{48057842-E542-614A-D444-E53F212FC235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60" creationId="{D8C5264A-E53A-0A7F-779A-ED10E2BC1DB4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61" creationId="{4C1B00C3-2370-4E33-DCC2-34097A2F9490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62" creationId="{E65CD3E9-26A9-5F6D-FCCC-8D8FE62BAC22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63" creationId="{BDB6C479-035F-8385-4359-34B351AAA690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64" creationId="{E92806A3-CADF-7540-C0B3-D44978464242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65" creationId="{3E64FA78-93FB-C770-DA57-DD7BADEAF20A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66" creationId="{DE0367A4-3EC2-135E-DB25-6306C582C1E5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67" creationId="{9077260F-5A40-C460-140B-240D7BED40D2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68" creationId="{7565953B-84CD-97A2-2D0B-4F8CBE9BECAB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69" creationId="{4C7BC209-0D74-51FA-ABB1-6B0222FF3496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70" creationId="{463427D9-234C-B43C-4D3B-219128915074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71" creationId="{EA6DB11E-87EA-454D-8940-6980F17E7D06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72" creationId="{69D39935-B0E9-18A0-115A-A7DE3E30E6CD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73" creationId="{962CCE04-3B71-D504-ACF3-C51C091CBEB0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75" creationId="{C19B4227-2123-1A3D-0D25-0DBB0F6D8602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76" creationId="{1814331F-091F-6F5F-9DC1-B79CDC6FFD03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77" creationId="{F0EB55DE-B461-67CE-ADC1-0D5CAED9D0B2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78" creationId="{FCD1BC28-9AA9-0C34-6EE6-1C050E5A4FA2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79" creationId="{9D679903-2E51-AEAB-BF78-B7E3791C985B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80" creationId="{F99C7DB7-39ED-831C-18AA-C8DA9EE2D99A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81" creationId="{D34628D2-44AF-675C-2392-B9C3B27BF4C1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82" creationId="{0902ABDD-6B68-37E7-996F-9A663E5B00A3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83" creationId="{FED6316A-23F5-71AF-B975-8D7E5232BFC5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84" creationId="{E5DA3571-7E83-B928-FA73-79E7E07E42E6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85" creationId="{E9CF8934-8B1C-DFBB-C4C0-29A82EAB01B6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86" creationId="{B1F7BF18-63AA-2C5F-5251-F56A0E436215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88" creationId="{E40EDB1E-5821-CE4D-02A6-113FD8218DC2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89" creationId="{1931FF6C-876B-0D29-4D18-90BE7F131C2E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90" creationId="{85A3767B-3BBB-FA94-6562-A7ABEAFFA16C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91" creationId="{77A5D279-A0A2-15FC-C76C-31D164B8AFA3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92" creationId="{C567F007-72A6-493F-BC12-849F40F75AEE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93" creationId="{10A93DBB-C0E9-AB4B-7FFA-44BFC04E4C39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94" creationId="{66F0A21A-3C07-D8CE-E3FE-8BFF2E416BE7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95" creationId="{03568075-9156-F2B5-0241-E199EE946005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96" creationId="{515C7C06-375B-ACF5-3485-F1798493549D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97" creationId="{26E6CE7A-04DD-069A-2957-DC1B026F7CBD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98" creationId="{3D34CA0C-E2B3-B3CF-885C-AE6F92178F93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99" creationId="{F46F4637-57A1-7A79-8950-A5DDBC420D2D}"/>
          </ac:spMkLst>
        </pc:spChg>
        <pc:spChg chg="del">
          <ac:chgData name="Jayasinghe D.T. it19075754" userId="0928ed96-6b6e-4465-a8f5-ae4f5c0fc376" providerId="ADAL" clId="{1C76739E-992A-4E41-8E31-8B41E0454A29}" dt="2022-10-09T11:48:43.557" v="1230" actId="478"/>
          <ac:spMkLst>
            <pc:docMk/>
            <pc:sldMk cId="1092245068" sldId="577"/>
            <ac:spMk id="100" creationId="{34A37E03-B1DB-4437-C5D8-4CADBAE1DB49}"/>
          </ac:spMkLst>
        </pc:spChg>
      </pc:sldChg>
      <pc:sldChg chg="addSp delSp modSp add mod">
        <pc:chgData name="Jayasinghe D.T. it19075754" userId="0928ed96-6b6e-4465-a8f5-ae4f5c0fc376" providerId="ADAL" clId="{1C76739E-992A-4E41-8E31-8B41E0454A29}" dt="2022-10-09T15:26:20.132" v="2098" actId="20577"/>
        <pc:sldMkLst>
          <pc:docMk/>
          <pc:sldMk cId="4292779644" sldId="580"/>
        </pc:sldMkLst>
        <pc:spChg chg="del">
          <ac:chgData name="Jayasinghe D.T. it19075754" userId="0928ed96-6b6e-4465-a8f5-ae4f5c0fc376" providerId="ADAL" clId="{1C76739E-992A-4E41-8E31-8B41E0454A29}" dt="2022-10-09T13:23:20.879" v="1381" actId="478"/>
          <ac:spMkLst>
            <pc:docMk/>
            <pc:sldMk cId="4292779644" sldId="580"/>
            <ac:spMk id="2" creationId="{0EF20C89-67D9-2ED0-F05A-266536BB7030}"/>
          </ac:spMkLst>
        </pc:spChg>
        <pc:spChg chg="del">
          <ac:chgData name="Jayasinghe D.T. it19075754" userId="0928ed96-6b6e-4465-a8f5-ae4f5c0fc376" providerId="ADAL" clId="{1C76739E-992A-4E41-8E31-8B41E0454A29}" dt="2022-10-09T13:23:20.879" v="1381" actId="478"/>
          <ac:spMkLst>
            <pc:docMk/>
            <pc:sldMk cId="4292779644" sldId="580"/>
            <ac:spMk id="6" creationId="{646D1089-94B9-4CBE-92E4-A59B96142CE9}"/>
          </ac:spMkLst>
        </pc:spChg>
        <pc:spChg chg="del">
          <ac:chgData name="Jayasinghe D.T. it19075754" userId="0928ed96-6b6e-4465-a8f5-ae4f5c0fc376" providerId="ADAL" clId="{1C76739E-992A-4E41-8E31-8B41E0454A29}" dt="2022-10-09T13:23:20.879" v="1381" actId="478"/>
          <ac:spMkLst>
            <pc:docMk/>
            <pc:sldMk cId="4292779644" sldId="580"/>
            <ac:spMk id="8" creationId="{55B5A120-B461-E325-A187-298624619EB1}"/>
          </ac:spMkLst>
        </pc:spChg>
        <pc:spChg chg="del">
          <ac:chgData name="Jayasinghe D.T. it19075754" userId="0928ed96-6b6e-4465-a8f5-ae4f5c0fc376" providerId="ADAL" clId="{1C76739E-992A-4E41-8E31-8B41E0454A29}" dt="2022-10-09T13:23:21.871" v="1382" actId="478"/>
          <ac:spMkLst>
            <pc:docMk/>
            <pc:sldMk cId="4292779644" sldId="580"/>
            <ac:spMk id="11" creationId="{20C3CCA0-A950-8842-2712-F98799987391}"/>
          </ac:spMkLst>
        </pc:spChg>
        <pc:spChg chg="del">
          <ac:chgData name="Jayasinghe D.T. it19075754" userId="0928ed96-6b6e-4465-a8f5-ae4f5c0fc376" providerId="ADAL" clId="{1C76739E-992A-4E41-8E31-8B41E0454A29}" dt="2022-10-09T13:23:20.879" v="1381" actId="478"/>
          <ac:spMkLst>
            <pc:docMk/>
            <pc:sldMk cId="4292779644" sldId="580"/>
            <ac:spMk id="15" creationId="{7855E186-48F3-4122-9697-EC2FE97B0D85}"/>
          </ac:spMkLst>
        </pc:spChg>
        <pc:spChg chg="add del mod">
          <ac:chgData name="Jayasinghe D.T. it19075754" userId="0928ed96-6b6e-4465-a8f5-ae4f5c0fc376" providerId="ADAL" clId="{1C76739E-992A-4E41-8E31-8B41E0454A29}" dt="2022-10-09T14:54:48.686" v="1412" actId="478"/>
          <ac:spMkLst>
            <pc:docMk/>
            <pc:sldMk cId="4292779644" sldId="580"/>
            <ac:spMk id="20" creationId="{D327D731-E6A0-223B-A113-3F78CE1335F7}"/>
          </ac:spMkLst>
        </pc:spChg>
        <pc:spChg chg="add del mod">
          <ac:chgData name="Jayasinghe D.T. it19075754" userId="0928ed96-6b6e-4465-a8f5-ae4f5c0fc376" providerId="ADAL" clId="{1C76739E-992A-4E41-8E31-8B41E0454A29}" dt="2022-10-09T14:55:08.734" v="1416" actId="931"/>
          <ac:spMkLst>
            <pc:docMk/>
            <pc:sldMk cId="4292779644" sldId="580"/>
            <ac:spMk id="23" creationId="{0946105F-D0BC-01B1-3423-A8CF382431E6}"/>
          </ac:spMkLst>
        </pc:spChg>
        <pc:spChg chg="add del mod">
          <ac:chgData name="Jayasinghe D.T. it19075754" userId="0928ed96-6b6e-4465-a8f5-ae4f5c0fc376" providerId="ADAL" clId="{1C76739E-992A-4E41-8E31-8B41E0454A29}" dt="2022-10-09T14:58:19.096" v="1418" actId="478"/>
          <ac:spMkLst>
            <pc:docMk/>
            <pc:sldMk cId="4292779644" sldId="580"/>
            <ac:spMk id="26" creationId="{BCDB25B8-E60F-8032-10A2-CF1C37DE1B1F}"/>
          </ac:spMkLst>
        </pc:spChg>
        <pc:spChg chg="add del mod">
          <ac:chgData name="Jayasinghe D.T. it19075754" userId="0928ed96-6b6e-4465-a8f5-ae4f5c0fc376" providerId="ADAL" clId="{1C76739E-992A-4E41-8E31-8B41E0454A29}" dt="2022-10-09T14:58:53.085" v="1421" actId="478"/>
          <ac:spMkLst>
            <pc:docMk/>
            <pc:sldMk cId="4292779644" sldId="580"/>
            <ac:spMk id="29" creationId="{29FEF0D7-FEFD-0261-8E3A-AE2FDD21508B}"/>
          </ac:spMkLst>
        </pc:spChg>
        <pc:spChg chg="add del mod">
          <ac:chgData name="Jayasinghe D.T. it19075754" userId="0928ed96-6b6e-4465-a8f5-ae4f5c0fc376" providerId="ADAL" clId="{1C76739E-992A-4E41-8E31-8B41E0454A29}" dt="2022-10-09T14:58:53.085" v="1421" actId="478"/>
          <ac:spMkLst>
            <pc:docMk/>
            <pc:sldMk cId="4292779644" sldId="580"/>
            <ac:spMk id="32" creationId="{CC6A760B-35ED-E601-A98F-2F79F3E8CD5A}"/>
          </ac:spMkLst>
        </pc:spChg>
        <pc:spChg chg="add del mod">
          <ac:chgData name="Jayasinghe D.T. it19075754" userId="0928ed96-6b6e-4465-a8f5-ae4f5c0fc376" providerId="ADAL" clId="{1C76739E-992A-4E41-8E31-8B41E0454A29}" dt="2022-10-09T14:59:06.966" v="1423" actId="478"/>
          <ac:spMkLst>
            <pc:docMk/>
            <pc:sldMk cId="4292779644" sldId="580"/>
            <ac:spMk id="35" creationId="{AF3E3A38-D0A0-310A-5693-389FEB0D4183}"/>
          </ac:spMkLst>
        </pc:spChg>
        <pc:spChg chg="add del mod">
          <ac:chgData name="Jayasinghe D.T. it19075754" userId="0928ed96-6b6e-4465-a8f5-ae4f5c0fc376" providerId="ADAL" clId="{1C76739E-992A-4E41-8E31-8B41E0454A29}" dt="2022-10-09T14:59:54.772" v="1425" actId="478"/>
          <ac:spMkLst>
            <pc:docMk/>
            <pc:sldMk cId="4292779644" sldId="580"/>
            <ac:spMk id="38" creationId="{CE2C26CF-602F-CF9E-CB93-F40CAA922B12}"/>
          </ac:spMkLst>
        </pc:spChg>
        <pc:spChg chg="add mod">
          <ac:chgData name="Jayasinghe D.T. it19075754" userId="0928ed96-6b6e-4465-a8f5-ae4f5c0fc376" providerId="ADAL" clId="{1C76739E-992A-4E41-8E31-8B41E0454A29}" dt="2022-10-09T15:23:40.799" v="1971" actId="20577"/>
          <ac:spMkLst>
            <pc:docMk/>
            <pc:sldMk cId="4292779644" sldId="580"/>
            <ac:spMk id="49" creationId="{F2F33F8A-F532-C296-953C-FB6066A046FB}"/>
          </ac:spMkLst>
        </pc:spChg>
        <pc:spChg chg="add mod">
          <ac:chgData name="Jayasinghe D.T. it19075754" userId="0928ed96-6b6e-4465-a8f5-ae4f5c0fc376" providerId="ADAL" clId="{1C76739E-992A-4E41-8E31-8B41E0454A29}" dt="2022-10-09T15:21:00.022" v="1934" actId="164"/>
          <ac:spMkLst>
            <pc:docMk/>
            <pc:sldMk cId="4292779644" sldId="580"/>
            <ac:spMk id="58" creationId="{1CC48272-15BF-58F7-260F-ADDC633CD629}"/>
          </ac:spMkLst>
        </pc:spChg>
        <pc:spChg chg="add del mod">
          <ac:chgData name="Jayasinghe D.T. it19075754" userId="0928ed96-6b6e-4465-a8f5-ae4f5c0fc376" providerId="ADAL" clId="{1C76739E-992A-4E41-8E31-8B41E0454A29}" dt="2022-10-09T15:21:03.022" v="1935" actId="478"/>
          <ac:spMkLst>
            <pc:docMk/>
            <pc:sldMk cId="4292779644" sldId="580"/>
            <ac:spMk id="59" creationId="{B837CBC8-E6D1-D97D-AA94-4A5CF80C2248}"/>
          </ac:spMkLst>
        </pc:spChg>
        <pc:spChg chg="add mod">
          <ac:chgData name="Jayasinghe D.T. it19075754" userId="0928ed96-6b6e-4465-a8f5-ae4f5c0fc376" providerId="ADAL" clId="{1C76739E-992A-4E41-8E31-8B41E0454A29}" dt="2022-10-09T15:13:16.282" v="1854" actId="2085"/>
          <ac:spMkLst>
            <pc:docMk/>
            <pc:sldMk cId="4292779644" sldId="580"/>
            <ac:spMk id="62" creationId="{F47B02B8-A64A-2F68-E0B1-A924E7CFA3AD}"/>
          </ac:spMkLst>
        </pc:spChg>
        <pc:spChg chg="add del mod">
          <ac:chgData name="Jayasinghe D.T. it19075754" userId="0928ed96-6b6e-4465-a8f5-ae4f5c0fc376" providerId="ADAL" clId="{1C76739E-992A-4E41-8E31-8B41E0454A29}" dt="2022-10-09T15:21:04.064" v="1936" actId="478"/>
          <ac:spMkLst>
            <pc:docMk/>
            <pc:sldMk cId="4292779644" sldId="580"/>
            <ac:spMk id="64" creationId="{AD9D07E3-4BD2-A901-9080-350B9EA6A38E}"/>
          </ac:spMkLst>
        </pc:spChg>
        <pc:spChg chg="add del mod">
          <ac:chgData name="Jayasinghe D.T. it19075754" userId="0928ed96-6b6e-4465-a8f5-ae4f5c0fc376" providerId="ADAL" clId="{1C76739E-992A-4E41-8E31-8B41E0454A29}" dt="2022-10-09T15:18:53.861" v="1904" actId="478"/>
          <ac:spMkLst>
            <pc:docMk/>
            <pc:sldMk cId="4292779644" sldId="580"/>
            <ac:spMk id="65" creationId="{19A2EF0F-9BCC-4941-B8D6-9946A28B9C6A}"/>
          </ac:spMkLst>
        </pc:spChg>
        <pc:spChg chg="add del mod">
          <ac:chgData name="Jayasinghe D.T. it19075754" userId="0928ed96-6b6e-4465-a8f5-ae4f5c0fc376" providerId="ADAL" clId="{1C76739E-992A-4E41-8E31-8B41E0454A29}" dt="2022-10-09T15:18:52.723" v="1903" actId="478"/>
          <ac:spMkLst>
            <pc:docMk/>
            <pc:sldMk cId="4292779644" sldId="580"/>
            <ac:spMk id="66" creationId="{68437FD8-EC3B-E79F-9BAB-8472A1279F91}"/>
          </ac:spMkLst>
        </pc:spChg>
        <pc:spChg chg="add del mod">
          <ac:chgData name="Jayasinghe D.T. it19075754" userId="0928ed96-6b6e-4465-a8f5-ae4f5c0fc376" providerId="ADAL" clId="{1C76739E-992A-4E41-8E31-8B41E0454A29}" dt="2022-10-09T15:18:51.516" v="1902" actId="478"/>
          <ac:spMkLst>
            <pc:docMk/>
            <pc:sldMk cId="4292779644" sldId="580"/>
            <ac:spMk id="67" creationId="{1B19491A-DE34-BB03-E50D-EA1EB45B4B3B}"/>
          </ac:spMkLst>
        </pc:spChg>
        <pc:spChg chg="add mod">
          <ac:chgData name="Jayasinghe D.T. it19075754" userId="0928ed96-6b6e-4465-a8f5-ae4f5c0fc376" providerId="ADAL" clId="{1C76739E-992A-4E41-8E31-8B41E0454A29}" dt="2022-10-09T15:22:08.602" v="1964" actId="1035"/>
          <ac:spMkLst>
            <pc:docMk/>
            <pc:sldMk cId="4292779644" sldId="580"/>
            <ac:spMk id="68" creationId="{2C1F1B8D-81D7-042D-F72C-03ABBB962A17}"/>
          </ac:spMkLst>
        </pc:spChg>
        <pc:spChg chg="mod">
          <ac:chgData name="Jayasinghe D.T. it19075754" userId="0928ed96-6b6e-4465-a8f5-ae4f5c0fc376" providerId="ADAL" clId="{1C76739E-992A-4E41-8E31-8B41E0454A29}" dt="2022-10-09T15:21:39.855" v="1957" actId="1035"/>
          <ac:spMkLst>
            <pc:docMk/>
            <pc:sldMk cId="4292779644" sldId="580"/>
            <ac:spMk id="71" creationId="{687B3F67-3B34-73B5-4D77-10F2492BFEBA}"/>
          </ac:spMkLst>
        </pc:spChg>
        <pc:spChg chg="mod">
          <ac:chgData name="Jayasinghe D.T. it19075754" userId="0928ed96-6b6e-4465-a8f5-ae4f5c0fc376" providerId="ADAL" clId="{1C76739E-992A-4E41-8E31-8B41E0454A29}" dt="2022-10-09T15:25:48.037" v="2050" actId="20577"/>
          <ac:spMkLst>
            <pc:docMk/>
            <pc:sldMk cId="4292779644" sldId="580"/>
            <ac:spMk id="72" creationId="{38763A0E-355C-23B0-4250-0642BEB968EC}"/>
          </ac:spMkLst>
        </pc:spChg>
        <pc:spChg chg="mod">
          <ac:chgData name="Jayasinghe D.T. it19075754" userId="0928ed96-6b6e-4465-a8f5-ae4f5c0fc376" providerId="ADAL" clId="{1C76739E-992A-4E41-8E31-8B41E0454A29}" dt="2022-10-09T15:21:59.036" v="1961" actId="1076"/>
          <ac:spMkLst>
            <pc:docMk/>
            <pc:sldMk cId="4292779644" sldId="580"/>
            <ac:spMk id="74" creationId="{83C8CE1B-41ED-918F-0114-67EFB08CE980}"/>
          </ac:spMkLst>
        </pc:spChg>
        <pc:spChg chg="mod">
          <ac:chgData name="Jayasinghe D.T. it19075754" userId="0928ed96-6b6e-4465-a8f5-ae4f5c0fc376" providerId="ADAL" clId="{1C76739E-992A-4E41-8E31-8B41E0454A29}" dt="2022-10-09T15:26:20.132" v="2098" actId="20577"/>
          <ac:spMkLst>
            <pc:docMk/>
            <pc:sldMk cId="4292779644" sldId="580"/>
            <ac:spMk id="75" creationId="{9FFBAE5C-C55F-21E9-7424-86EA564BB074}"/>
          </ac:spMkLst>
        </pc:spChg>
        <pc:grpChg chg="add mod">
          <ac:chgData name="Jayasinghe D.T. it19075754" userId="0928ed96-6b6e-4465-a8f5-ae4f5c0fc376" providerId="ADAL" clId="{1C76739E-992A-4E41-8E31-8B41E0454A29}" dt="2022-10-09T15:24:19.571" v="1975" actId="1076"/>
          <ac:grpSpMkLst>
            <pc:docMk/>
            <pc:sldMk cId="4292779644" sldId="580"/>
            <ac:grpSpMk id="69" creationId="{E3593A09-5E5A-23E1-E2F1-67473ECC2954}"/>
          </ac:grpSpMkLst>
        </pc:grpChg>
        <pc:grpChg chg="add mod">
          <ac:chgData name="Jayasinghe D.T. it19075754" userId="0928ed96-6b6e-4465-a8f5-ae4f5c0fc376" providerId="ADAL" clId="{1C76739E-992A-4E41-8E31-8B41E0454A29}" dt="2022-10-09T15:24:19.571" v="1975" actId="1076"/>
          <ac:grpSpMkLst>
            <pc:docMk/>
            <pc:sldMk cId="4292779644" sldId="580"/>
            <ac:grpSpMk id="70" creationId="{1C1933ED-DDEB-4003-F380-EC8634161586}"/>
          </ac:grpSpMkLst>
        </pc:grpChg>
        <pc:grpChg chg="add mod">
          <ac:chgData name="Jayasinghe D.T. it19075754" userId="0928ed96-6b6e-4465-a8f5-ae4f5c0fc376" providerId="ADAL" clId="{1C76739E-992A-4E41-8E31-8B41E0454A29}" dt="2022-10-09T15:25:24.107" v="2048" actId="1076"/>
          <ac:grpSpMkLst>
            <pc:docMk/>
            <pc:sldMk cId="4292779644" sldId="580"/>
            <ac:grpSpMk id="73" creationId="{0B26642F-214F-E4B3-A799-D609F06FC164}"/>
          </ac:grpSpMkLst>
        </pc:grpChg>
        <pc:picChg chg="del">
          <ac:chgData name="Jayasinghe D.T. it19075754" userId="0928ed96-6b6e-4465-a8f5-ae4f5c0fc376" providerId="ADAL" clId="{1C76739E-992A-4E41-8E31-8B41E0454A29}" dt="2022-10-09T13:23:20.879" v="1381" actId="478"/>
          <ac:picMkLst>
            <pc:docMk/>
            <pc:sldMk cId="4292779644" sldId="580"/>
            <ac:picMk id="3" creationId="{E87BB199-C5BC-4B08-8ED9-C9177C33ABD4}"/>
          </ac:picMkLst>
        </pc:picChg>
        <pc:picChg chg="add del mod">
          <ac:chgData name="Jayasinghe D.T. it19075754" userId="0928ed96-6b6e-4465-a8f5-ae4f5c0fc376" providerId="ADAL" clId="{1C76739E-992A-4E41-8E31-8B41E0454A29}" dt="2022-10-09T14:05:55.813" v="1390" actId="478"/>
          <ac:picMkLst>
            <pc:docMk/>
            <pc:sldMk cId="4292779644" sldId="580"/>
            <ac:picMk id="5" creationId="{6A060A74-E25D-7F02-73DE-69C1E1105120}"/>
          </ac:picMkLst>
        </pc:picChg>
        <pc:picChg chg="add del mod">
          <ac:chgData name="Jayasinghe D.T. it19075754" userId="0928ed96-6b6e-4465-a8f5-ae4f5c0fc376" providerId="ADAL" clId="{1C76739E-992A-4E41-8E31-8B41E0454A29}" dt="2022-10-09T14:10:23.440" v="1392" actId="478"/>
          <ac:picMkLst>
            <pc:docMk/>
            <pc:sldMk cId="4292779644" sldId="580"/>
            <ac:picMk id="9" creationId="{8B95A3B7-2FDE-E15F-04AE-164466EE5207}"/>
          </ac:picMkLst>
        </pc:picChg>
        <pc:picChg chg="add del mod">
          <ac:chgData name="Jayasinghe D.T. it19075754" userId="0928ed96-6b6e-4465-a8f5-ae4f5c0fc376" providerId="ADAL" clId="{1C76739E-992A-4E41-8E31-8B41E0454A29}" dt="2022-10-09T14:12:22.915" v="1399" actId="478"/>
          <ac:picMkLst>
            <pc:docMk/>
            <pc:sldMk cId="4292779644" sldId="580"/>
            <ac:picMk id="12" creationId="{6BDBF5A2-D629-0BB9-3EEE-015B7A7A6C45}"/>
          </ac:picMkLst>
        </pc:picChg>
        <pc:picChg chg="add del mod modCrop">
          <ac:chgData name="Jayasinghe D.T. it19075754" userId="0928ed96-6b6e-4465-a8f5-ae4f5c0fc376" providerId="ADAL" clId="{1C76739E-992A-4E41-8E31-8B41E0454A29}" dt="2022-10-09T14:53:24.809" v="1406" actId="478"/>
          <ac:picMkLst>
            <pc:docMk/>
            <pc:sldMk cId="4292779644" sldId="580"/>
            <ac:picMk id="14" creationId="{ACE5359C-E3BE-BD72-02C0-43A24140A858}"/>
          </ac:picMkLst>
        </pc:picChg>
        <pc:picChg chg="add mod">
          <ac:chgData name="Jayasinghe D.T. it19075754" userId="0928ed96-6b6e-4465-a8f5-ae4f5c0fc376" providerId="ADAL" clId="{1C76739E-992A-4E41-8E31-8B41E0454A29}" dt="2022-10-09T15:15:01.973" v="1873" actId="1076"/>
          <ac:picMkLst>
            <pc:docMk/>
            <pc:sldMk cId="4292779644" sldId="580"/>
            <ac:picMk id="17" creationId="{69F08050-A9ED-D886-C367-703264B9788C}"/>
          </ac:picMkLst>
        </pc:picChg>
        <pc:picChg chg="add del mod">
          <ac:chgData name="Jayasinghe D.T. it19075754" userId="0928ed96-6b6e-4465-a8f5-ae4f5c0fc376" providerId="ADAL" clId="{1C76739E-992A-4E41-8E31-8B41E0454A29}" dt="2022-10-09T14:54:51.054" v="1414" actId="478"/>
          <ac:picMkLst>
            <pc:docMk/>
            <pc:sldMk cId="4292779644" sldId="580"/>
            <ac:picMk id="19" creationId="{585CF67B-973C-E951-D1AF-E99B4E3855A4}"/>
          </ac:picMkLst>
        </pc:picChg>
        <pc:picChg chg="add del mod">
          <ac:chgData name="Jayasinghe D.T. it19075754" userId="0928ed96-6b6e-4465-a8f5-ae4f5c0fc376" providerId="ADAL" clId="{1C76739E-992A-4E41-8E31-8B41E0454A29}" dt="2022-10-09T14:55:08.734" v="1416" actId="931"/>
          <ac:picMkLst>
            <pc:docMk/>
            <pc:sldMk cId="4292779644" sldId="580"/>
            <ac:picMk id="22" creationId="{91768F30-907E-B592-BF9C-EFEF164724CC}"/>
          </ac:picMkLst>
        </pc:picChg>
        <pc:picChg chg="add del mod">
          <ac:chgData name="Jayasinghe D.T. it19075754" userId="0928ed96-6b6e-4465-a8f5-ae4f5c0fc376" providerId="ADAL" clId="{1C76739E-992A-4E41-8E31-8B41E0454A29}" dt="2022-10-09T14:58:19.096" v="1418" actId="478"/>
          <ac:picMkLst>
            <pc:docMk/>
            <pc:sldMk cId="4292779644" sldId="580"/>
            <ac:picMk id="25" creationId="{745AC767-85E9-4F7C-4AE4-481B9C80F7B3}"/>
          </ac:picMkLst>
        </pc:picChg>
        <pc:picChg chg="add del mod">
          <ac:chgData name="Jayasinghe D.T. it19075754" userId="0928ed96-6b6e-4465-a8f5-ae4f5c0fc376" providerId="ADAL" clId="{1C76739E-992A-4E41-8E31-8B41E0454A29}" dt="2022-10-09T14:58:53.085" v="1421" actId="478"/>
          <ac:picMkLst>
            <pc:docMk/>
            <pc:sldMk cId="4292779644" sldId="580"/>
            <ac:picMk id="28" creationId="{CB7541E6-C251-4C92-7955-DB34E96BBC5C}"/>
          </ac:picMkLst>
        </pc:picChg>
        <pc:picChg chg="add del mod">
          <ac:chgData name="Jayasinghe D.T. it19075754" userId="0928ed96-6b6e-4465-a8f5-ae4f5c0fc376" providerId="ADAL" clId="{1C76739E-992A-4E41-8E31-8B41E0454A29}" dt="2022-10-09T14:58:53.085" v="1421" actId="478"/>
          <ac:picMkLst>
            <pc:docMk/>
            <pc:sldMk cId="4292779644" sldId="580"/>
            <ac:picMk id="31" creationId="{5A3793B3-0265-29FF-681E-36959714B248}"/>
          </ac:picMkLst>
        </pc:picChg>
        <pc:picChg chg="add del mod">
          <ac:chgData name="Jayasinghe D.T. it19075754" userId="0928ed96-6b6e-4465-a8f5-ae4f5c0fc376" providerId="ADAL" clId="{1C76739E-992A-4E41-8E31-8B41E0454A29}" dt="2022-10-09T14:59:06.966" v="1423" actId="478"/>
          <ac:picMkLst>
            <pc:docMk/>
            <pc:sldMk cId="4292779644" sldId="580"/>
            <ac:picMk id="34" creationId="{F1776D82-AE98-0F8A-EB1D-AA4EE96EBFCC}"/>
          </ac:picMkLst>
        </pc:picChg>
        <pc:picChg chg="add del mod">
          <ac:chgData name="Jayasinghe D.T. it19075754" userId="0928ed96-6b6e-4465-a8f5-ae4f5c0fc376" providerId="ADAL" clId="{1C76739E-992A-4E41-8E31-8B41E0454A29}" dt="2022-10-09T15:00:42.345" v="1428" actId="478"/>
          <ac:picMkLst>
            <pc:docMk/>
            <pc:sldMk cId="4292779644" sldId="580"/>
            <ac:picMk id="37" creationId="{FF0B7350-D3A0-2415-DD42-61ED98288C13}"/>
          </ac:picMkLst>
        </pc:picChg>
        <pc:picChg chg="add del mod">
          <ac:chgData name="Jayasinghe D.T. it19075754" userId="0928ed96-6b6e-4465-a8f5-ae4f5c0fc376" providerId="ADAL" clId="{1C76739E-992A-4E41-8E31-8B41E0454A29}" dt="2022-10-09T15:00:41.042" v="1427" actId="478"/>
          <ac:picMkLst>
            <pc:docMk/>
            <pc:sldMk cId="4292779644" sldId="580"/>
            <ac:picMk id="40" creationId="{E0014A56-F916-84C8-8880-76B28B8E4FCB}"/>
          </ac:picMkLst>
        </pc:picChg>
        <pc:picChg chg="add mod">
          <ac:chgData name="Jayasinghe D.T. it19075754" userId="0928ed96-6b6e-4465-a8f5-ae4f5c0fc376" providerId="ADAL" clId="{1C76739E-992A-4E41-8E31-8B41E0454A29}" dt="2022-10-09T15:08:42.498" v="1679" actId="1076"/>
          <ac:picMkLst>
            <pc:docMk/>
            <pc:sldMk cId="4292779644" sldId="580"/>
            <ac:picMk id="42" creationId="{52B461C1-4142-1EB6-A5D0-246B62003637}"/>
          </ac:picMkLst>
        </pc:picChg>
        <pc:picChg chg="add mod">
          <ac:chgData name="Jayasinghe D.T. it19075754" userId="0928ed96-6b6e-4465-a8f5-ae4f5c0fc376" providerId="ADAL" clId="{1C76739E-992A-4E41-8E31-8B41E0454A29}" dt="2022-10-09T15:24:01.848" v="1972" actId="1076"/>
          <ac:picMkLst>
            <pc:docMk/>
            <pc:sldMk cId="4292779644" sldId="580"/>
            <ac:picMk id="55" creationId="{D0F2AAC0-FFA3-E76F-297F-AE7FEEA01989}"/>
          </ac:picMkLst>
        </pc:picChg>
        <pc:picChg chg="add mod">
          <ac:chgData name="Jayasinghe D.T. it19075754" userId="0928ed96-6b6e-4465-a8f5-ae4f5c0fc376" providerId="ADAL" clId="{1C76739E-992A-4E41-8E31-8B41E0454A29}" dt="2022-10-09T15:24:09.218" v="1974" actId="1076"/>
          <ac:picMkLst>
            <pc:docMk/>
            <pc:sldMk cId="4292779644" sldId="580"/>
            <ac:picMk id="57" creationId="{2476B48C-76C2-2718-B652-4FF2284BD215}"/>
          </ac:picMkLst>
        </pc:picChg>
        <pc:cxnChg chg="add mod">
          <ac:chgData name="Jayasinghe D.T. it19075754" userId="0928ed96-6b6e-4465-a8f5-ae4f5c0fc376" providerId="ADAL" clId="{1C76739E-992A-4E41-8E31-8B41E0454A29}" dt="2022-10-09T15:15:01.973" v="1873" actId="1076"/>
          <ac:cxnSpMkLst>
            <pc:docMk/>
            <pc:sldMk cId="4292779644" sldId="580"/>
            <ac:cxnSpMk id="44" creationId="{AD35F332-9087-16CA-99C9-47E9A36B22DD}"/>
          </ac:cxnSpMkLst>
        </pc:cxnChg>
        <pc:cxnChg chg="add del">
          <ac:chgData name="Jayasinghe D.T. it19075754" userId="0928ed96-6b6e-4465-a8f5-ae4f5c0fc376" providerId="ADAL" clId="{1C76739E-992A-4E41-8E31-8B41E0454A29}" dt="2022-10-09T15:12:01.939" v="1842" actId="478"/>
          <ac:cxnSpMkLst>
            <pc:docMk/>
            <pc:sldMk cId="4292779644" sldId="580"/>
            <ac:cxnSpMk id="61" creationId="{FF42D69F-1E78-67A3-B5C6-13F4870BE4D3}"/>
          </ac:cxnSpMkLst>
        </pc:cxnChg>
      </pc:sldChg>
      <pc:sldChg chg="addSp delSp modSp add mod">
        <pc:chgData name="Jayasinghe D.T. it19075754" userId="0928ed96-6b6e-4465-a8f5-ae4f5c0fc376" providerId="ADAL" clId="{1C76739E-992A-4E41-8E31-8B41E0454A29}" dt="2022-10-09T15:47:10.659" v="2153" actId="403"/>
        <pc:sldMkLst>
          <pc:docMk/>
          <pc:sldMk cId="1816278716" sldId="582"/>
        </pc:sldMkLst>
        <pc:spChg chg="add mod">
          <ac:chgData name="Jayasinghe D.T. it19075754" userId="0928ed96-6b6e-4465-a8f5-ae4f5c0fc376" providerId="ADAL" clId="{1C76739E-992A-4E41-8E31-8B41E0454A29}" dt="2022-10-09T15:47:10.659" v="2153" actId="403"/>
          <ac:spMkLst>
            <pc:docMk/>
            <pc:sldMk cId="1816278716" sldId="582"/>
            <ac:spMk id="4" creationId="{7DF69867-8460-3C63-B00A-E05BBD9B8E75}"/>
          </ac:spMkLst>
        </pc:spChg>
        <pc:spChg chg="del mod">
          <ac:chgData name="Jayasinghe D.T. it19075754" userId="0928ed96-6b6e-4465-a8f5-ae4f5c0fc376" providerId="ADAL" clId="{1C76739E-992A-4E41-8E31-8B41E0454A29}" dt="2022-10-09T15:43:39.684" v="2102" actId="478"/>
          <ac:spMkLst>
            <pc:docMk/>
            <pc:sldMk cId="1816278716" sldId="582"/>
            <ac:spMk id="49" creationId="{F2F33F8A-F532-C296-953C-FB6066A046FB}"/>
          </ac:spMkLst>
        </pc:spChg>
        <pc:spChg chg="del">
          <ac:chgData name="Jayasinghe D.T. it19075754" userId="0928ed96-6b6e-4465-a8f5-ae4f5c0fc376" providerId="ADAL" clId="{1C76739E-992A-4E41-8E31-8B41E0454A29}" dt="2022-10-09T15:43:37.300" v="2100" actId="478"/>
          <ac:spMkLst>
            <pc:docMk/>
            <pc:sldMk cId="1816278716" sldId="582"/>
            <ac:spMk id="62" creationId="{F47B02B8-A64A-2F68-E0B1-A924E7CFA3AD}"/>
          </ac:spMkLst>
        </pc:spChg>
        <pc:grpChg chg="del">
          <ac:chgData name="Jayasinghe D.T. it19075754" userId="0928ed96-6b6e-4465-a8f5-ae4f5c0fc376" providerId="ADAL" clId="{1C76739E-992A-4E41-8E31-8B41E0454A29}" dt="2022-10-09T15:43:47.374" v="2106" actId="478"/>
          <ac:grpSpMkLst>
            <pc:docMk/>
            <pc:sldMk cId="1816278716" sldId="582"/>
            <ac:grpSpMk id="69" creationId="{E3593A09-5E5A-23E1-E2F1-67473ECC2954}"/>
          </ac:grpSpMkLst>
        </pc:grpChg>
        <pc:grpChg chg="del">
          <ac:chgData name="Jayasinghe D.T. it19075754" userId="0928ed96-6b6e-4465-a8f5-ae4f5c0fc376" providerId="ADAL" clId="{1C76739E-992A-4E41-8E31-8B41E0454A29}" dt="2022-10-09T15:43:47.374" v="2106" actId="478"/>
          <ac:grpSpMkLst>
            <pc:docMk/>
            <pc:sldMk cId="1816278716" sldId="582"/>
            <ac:grpSpMk id="70" creationId="{1C1933ED-DDEB-4003-F380-EC8634161586}"/>
          </ac:grpSpMkLst>
        </pc:grpChg>
        <pc:grpChg chg="del">
          <ac:chgData name="Jayasinghe D.T. it19075754" userId="0928ed96-6b6e-4465-a8f5-ae4f5c0fc376" providerId="ADAL" clId="{1C76739E-992A-4E41-8E31-8B41E0454A29}" dt="2022-10-09T15:43:47.374" v="2106" actId="478"/>
          <ac:grpSpMkLst>
            <pc:docMk/>
            <pc:sldMk cId="1816278716" sldId="582"/>
            <ac:grpSpMk id="73" creationId="{0B26642F-214F-E4B3-A799-D609F06FC164}"/>
          </ac:grpSpMkLst>
        </pc:grpChg>
        <pc:picChg chg="add mod">
          <ac:chgData name="Jayasinghe D.T. it19075754" userId="0928ed96-6b6e-4465-a8f5-ae4f5c0fc376" providerId="ADAL" clId="{1C76739E-992A-4E41-8E31-8B41E0454A29}" dt="2022-10-09T15:44:27.490" v="2109" actId="1076"/>
          <ac:picMkLst>
            <pc:docMk/>
            <pc:sldMk cId="1816278716" sldId="582"/>
            <ac:picMk id="3" creationId="{4A41F576-B4B8-3EFA-81F5-386E3D78C574}"/>
          </ac:picMkLst>
        </pc:picChg>
        <pc:picChg chg="del">
          <ac:chgData name="Jayasinghe D.T. it19075754" userId="0928ed96-6b6e-4465-a8f5-ae4f5c0fc376" providerId="ADAL" clId="{1C76739E-992A-4E41-8E31-8B41E0454A29}" dt="2022-10-09T15:43:40.874" v="2103" actId="478"/>
          <ac:picMkLst>
            <pc:docMk/>
            <pc:sldMk cId="1816278716" sldId="582"/>
            <ac:picMk id="17" creationId="{69F08050-A9ED-D886-C367-703264B9788C}"/>
          </ac:picMkLst>
        </pc:picChg>
        <pc:picChg chg="del">
          <ac:chgData name="Jayasinghe D.T. it19075754" userId="0928ed96-6b6e-4465-a8f5-ae4f5c0fc376" providerId="ADAL" clId="{1C76739E-992A-4E41-8E31-8B41E0454A29}" dt="2022-10-09T15:43:42.716" v="2105" actId="478"/>
          <ac:picMkLst>
            <pc:docMk/>
            <pc:sldMk cId="1816278716" sldId="582"/>
            <ac:picMk id="42" creationId="{52B461C1-4142-1EB6-A5D0-246B62003637}"/>
          </ac:picMkLst>
        </pc:picChg>
        <pc:picChg chg="del">
          <ac:chgData name="Jayasinghe D.T. it19075754" userId="0928ed96-6b6e-4465-a8f5-ae4f5c0fc376" providerId="ADAL" clId="{1C76739E-992A-4E41-8E31-8B41E0454A29}" dt="2022-10-09T15:43:47.374" v="2106" actId="478"/>
          <ac:picMkLst>
            <pc:docMk/>
            <pc:sldMk cId="1816278716" sldId="582"/>
            <ac:picMk id="55" creationId="{D0F2AAC0-FFA3-E76F-297F-AE7FEEA01989}"/>
          </ac:picMkLst>
        </pc:picChg>
        <pc:picChg chg="del">
          <ac:chgData name="Jayasinghe D.T. it19075754" userId="0928ed96-6b6e-4465-a8f5-ae4f5c0fc376" providerId="ADAL" clId="{1C76739E-992A-4E41-8E31-8B41E0454A29}" dt="2022-10-09T15:43:47.374" v="2106" actId="478"/>
          <ac:picMkLst>
            <pc:docMk/>
            <pc:sldMk cId="1816278716" sldId="582"/>
            <ac:picMk id="57" creationId="{2476B48C-76C2-2718-B652-4FF2284BD215}"/>
          </ac:picMkLst>
        </pc:picChg>
        <pc:cxnChg chg="del mod">
          <ac:chgData name="Jayasinghe D.T. it19075754" userId="0928ed96-6b6e-4465-a8f5-ae4f5c0fc376" providerId="ADAL" clId="{1C76739E-992A-4E41-8E31-8B41E0454A29}" dt="2022-10-09T15:43:42.131" v="2104" actId="478"/>
          <ac:cxnSpMkLst>
            <pc:docMk/>
            <pc:sldMk cId="1816278716" sldId="582"/>
            <ac:cxnSpMk id="44" creationId="{AD35F332-9087-16CA-99C9-47E9A36B22DD}"/>
          </ac:cxnSpMkLst>
        </pc:cxnChg>
      </pc:sldChg>
      <pc:sldChg chg="addSp delSp modSp add mod">
        <pc:chgData name="Jayasinghe D.T. it19075754" userId="0928ed96-6b6e-4465-a8f5-ae4f5c0fc376" providerId="ADAL" clId="{1C76739E-992A-4E41-8E31-8B41E0454A29}" dt="2022-10-09T15:51:20.383" v="2157"/>
        <pc:sldMkLst>
          <pc:docMk/>
          <pc:sldMk cId="1447631927" sldId="583"/>
        </pc:sldMkLst>
        <pc:spChg chg="del">
          <ac:chgData name="Jayasinghe D.T. it19075754" userId="0928ed96-6b6e-4465-a8f5-ae4f5c0fc376" providerId="ADAL" clId="{1C76739E-992A-4E41-8E31-8B41E0454A29}" dt="2022-10-09T15:48:05.713" v="2155" actId="478"/>
          <ac:spMkLst>
            <pc:docMk/>
            <pc:sldMk cId="1447631927" sldId="583"/>
            <ac:spMk id="4" creationId="{7DF69867-8460-3C63-B00A-E05BBD9B8E75}"/>
          </ac:spMkLst>
        </pc:spChg>
        <pc:picChg chg="del">
          <ac:chgData name="Jayasinghe D.T. it19075754" userId="0928ed96-6b6e-4465-a8f5-ae4f5c0fc376" providerId="ADAL" clId="{1C76739E-992A-4E41-8E31-8B41E0454A29}" dt="2022-10-09T15:48:08.291" v="2156" actId="478"/>
          <ac:picMkLst>
            <pc:docMk/>
            <pc:sldMk cId="1447631927" sldId="583"/>
            <ac:picMk id="3" creationId="{4A41F576-B4B8-3EFA-81F5-386E3D78C574}"/>
          </ac:picMkLst>
        </pc:picChg>
        <pc:picChg chg="add mod">
          <ac:chgData name="Jayasinghe D.T. it19075754" userId="0928ed96-6b6e-4465-a8f5-ae4f5c0fc376" providerId="ADAL" clId="{1C76739E-992A-4E41-8E31-8B41E0454A29}" dt="2022-10-09T15:51:20.383" v="2157"/>
          <ac:picMkLst>
            <pc:docMk/>
            <pc:sldMk cId="1447631927" sldId="583"/>
            <ac:picMk id="5" creationId="{D6DAD714-5093-CB1A-906F-A6C076F2FBE3}"/>
          </ac:picMkLst>
        </pc:picChg>
      </pc:sldChg>
      <pc:sldChg chg="addSp delSp modSp add mod">
        <pc:chgData name="Jayasinghe D.T. it19075754" userId="0928ed96-6b6e-4465-a8f5-ae4f5c0fc376" providerId="ADAL" clId="{1C76739E-992A-4E41-8E31-8B41E0454A29}" dt="2022-10-09T17:57:43.607" v="2441" actId="1076"/>
        <pc:sldMkLst>
          <pc:docMk/>
          <pc:sldMk cId="2867509091" sldId="583"/>
        </pc:sldMkLst>
        <pc:spChg chg="del">
          <ac:chgData name="Jayasinghe D.T. it19075754" userId="0928ed96-6b6e-4465-a8f5-ae4f5c0fc376" providerId="ADAL" clId="{1C76739E-992A-4E41-8E31-8B41E0454A29}" dt="2022-10-09T17:54:30.535" v="2401" actId="478"/>
          <ac:spMkLst>
            <pc:docMk/>
            <pc:sldMk cId="2867509091" sldId="583"/>
            <ac:spMk id="2" creationId="{EEBE9825-31E3-AEE1-7E01-CFEDA2BA62A2}"/>
          </ac:spMkLst>
        </pc:spChg>
        <pc:spChg chg="del mod">
          <ac:chgData name="Jayasinghe D.T. it19075754" userId="0928ed96-6b6e-4465-a8f5-ae4f5c0fc376" providerId="ADAL" clId="{1C76739E-992A-4E41-8E31-8B41E0454A29}" dt="2022-10-09T17:54:35.182" v="2404" actId="478"/>
          <ac:spMkLst>
            <pc:docMk/>
            <pc:sldMk cId="2867509091" sldId="583"/>
            <ac:spMk id="5" creationId="{64A52B41-55E5-C1BC-6BF8-F35AF02B4105}"/>
          </ac:spMkLst>
        </pc:spChg>
        <pc:spChg chg="del">
          <ac:chgData name="Jayasinghe D.T. it19075754" userId="0928ed96-6b6e-4465-a8f5-ae4f5c0fc376" providerId="ADAL" clId="{1C76739E-992A-4E41-8E31-8B41E0454A29}" dt="2022-10-09T17:54:30.535" v="2401" actId="478"/>
          <ac:spMkLst>
            <pc:docMk/>
            <pc:sldMk cId="2867509091" sldId="583"/>
            <ac:spMk id="6" creationId="{06836713-1E48-3C07-8573-5D90C7DA1DA5}"/>
          </ac:spMkLst>
        </pc:spChg>
        <pc:spChg chg="del">
          <ac:chgData name="Jayasinghe D.T. it19075754" userId="0928ed96-6b6e-4465-a8f5-ae4f5c0fc376" providerId="ADAL" clId="{1C76739E-992A-4E41-8E31-8B41E0454A29}" dt="2022-10-09T17:54:30.535" v="2401" actId="478"/>
          <ac:spMkLst>
            <pc:docMk/>
            <pc:sldMk cId="2867509091" sldId="583"/>
            <ac:spMk id="8" creationId="{6AAF71F0-7D46-394A-CC2D-FF620664105F}"/>
          </ac:spMkLst>
        </pc:spChg>
        <pc:spChg chg="add mod">
          <ac:chgData name="Jayasinghe D.T. it19075754" userId="0928ed96-6b6e-4465-a8f5-ae4f5c0fc376" providerId="ADAL" clId="{1C76739E-992A-4E41-8E31-8B41E0454A29}" dt="2022-10-09T17:57:38.109" v="2439" actId="164"/>
          <ac:spMkLst>
            <pc:docMk/>
            <pc:sldMk cId="2867509091" sldId="583"/>
            <ac:spMk id="9" creationId="{DBFE034A-9E22-494D-7FCD-83DB9E5530FE}"/>
          </ac:spMkLst>
        </pc:spChg>
        <pc:spChg chg="del">
          <ac:chgData name="Jayasinghe D.T. it19075754" userId="0928ed96-6b6e-4465-a8f5-ae4f5c0fc376" providerId="ADAL" clId="{1C76739E-992A-4E41-8E31-8B41E0454A29}" dt="2022-10-09T17:54:30.535" v="2401" actId="478"/>
          <ac:spMkLst>
            <pc:docMk/>
            <pc:sldMk cId="2867509091" sldId="583"/>
            <ac:spMk id="12" creationId="{67F058ED-2D1A-44C5-897F-8C7AC9635DCB}"/>
          </ac:spMkLst>
        </pc:spChg>
        <pc:spChg chg="del mod">
          <ac:chgData name="Jayasinghe D.T. it19075754" userId="0928ed96-6b6e-4465-a8f5-ae4f5c0fc376" providerId="ADAL" clId="{1C76739E-992A-4E41-8E31-8B41E0454A29}" dt="2022-10-09T17:55:24.611" v="2412" actId="478"/>
          <ac:spMkLst>
            <pc:docMk/>
            <pc:sldMk cId="2867509091" sldId="583"/>
            <ac:spMk id="13" creationId="{826B9393-E01B-E640-4601-AFA96C3026F4}"/>
          </ac:spMkLst>
        </pc:spChg>
        <pc:spChg chg="del">
          <ac:chgData name="Jayasinghe D.T. it19075754" userId="0928ed96-6b6e-4465-a8f5-ae4f5c0fc376" providerId="ADAL" clId="{1C76739E-992A-4E41-8E31-8B41E0454A29}" dt="2022-10-09T17:54:30.535" v="2401" actId="478"/>
          <ac:spMkLst>
            <pc:docMk/>
            <pc:sldMk cId="2867509091" sldId="583"/>
            <ac:spMk id="15" creationId="{9F4B4646-ADA0-47EC-ACAE-B4BA7DBCB68E}"/>
          </ac:spMkLst>
        </pc:spChg>
        <pc:spChg chg="del">
          <ac:chgData name="Jayasinghe D.T. it19075754" userId="0928ed96-6b6e-4465-a8f5-ae4f5c0fc376" providerId="ADAL" clId="{1C76739E-992A-4E41-8E31-8B41E0454A29}" dt="2022-10-09T17:54:30.535" v="2401" actId="478"/>
          <ac:spMkLst>
            <pc:docMk/>
            <pc:sldMk cId="2867509091" sldId="583"/>
            <ac:spMk id="19" creationId="{7E76E215-1142-4909-9C44-D23DB22C0108}"/>
          </ac:spMkLst>
        </pc:spChg>
        <pc:spChg chg="del">
          <ac:chgData name="Jayasinghe D.T. it19075754" userId="0928ed96-6b6e-4465-a8f5-ae4f5c0fc376" providerId="ADAL" clId="{1C76739E-992A-4E41-8E31-8B41E0454A29}" dt="2022-10-09T17:54:30.535" v="2401" actId="478"/>
          <ac:spMkLst>
            <pc:docMk/>
            <pc:sldMk cId="2867509091" sldId="583"/>
            <ac:spMk id="20" creationId="{2BD011DB-94BB-DA76-7D5E-3A36E7C2FD06}"/>
          </ac:spMkLst>
        </pc:spChg>
        <pc:spChg chg="del">
          <ac:chgData name="Jayasinghe D.T. it19075754" userId="0928ed96-6b6e-4465-a8f5-ae4f5c0fc376" providerId="ADAL" clId="{1C76739E-992A-4E41-8E31-8B41E0454A29}" dt="2022-10-09T17:54:30.535" v="2401" actId="478"/>
          <ac:spMkLst>
            <pc:docMk/>
            <pc:sldMk cId="2867509091" sldId="583"/>
            <ac:spMk id="21" creationId="{9AD0890F-F737-18E0-2D75-2F22D2CB64FF}"/>
          </ac:spMkLst>
        </pc:spChg>
        <pc:grpChg chg="add mod">
          <ac:chgData name="Jayasinghe D.T. it19075754" userId="0928ed96-6b6e-4465-a8f5-ae4f5c0fc376" providerId="ADAL" clId="{1C76739E-992A-4E41-8E31-8B41E0454A29}" dt="2022-10-09T17:57:41.393" v="2440" actId="1076"/>
          <ac:grpSpMkLst>
            <pc:docMk/>
            <pc:sldMk cId="2867509091" sldId="583"/>
            <ac:grpSpMk id="14" creationId="{BA07D8AF-3F28-5E55-4CAF-616D4FCE0A7D}"/>
          </ac:grpSpMkLst>
        </pc:grpChg>
        <pc:picChg chg="del">
          <ac:chgData name="Jayasinghe D.T. it19075754" userId="0928ed96-6b6e-4465-a8f5-ae4f5c0fc376" providerId="ADAL" clId="{1C76739E-992A-4E41-8E31-8B41E0454A29}" dt="2022-10-09T17:54:32.076" v="2402" actId="478"/>
          <ac:picMkLst>
            <pc:docMk/>
            <pc:sldMk cId="2867509091" sldId="583"/>
            <ac:picMk id="3" creationId="{4117FC4B-EA8F-AA46-9AB4-7197308C5452}"/>
          </ac:picMkLst>
        </pc:picChg>
        <pc:picChg chg="add mod modCrop">
          <ac:chgData name="Jayasinghe D.T. it19075754" userId="0928ed96-6b6e-4465-a8f5-ae4f5c0fc376" providerId="ADAL" clId="{1C76739E-992A-4E41-8E31-8B41E0454A29}" dt="2022-10-09T17:57:38.109" v="2439" actId="164"/>
          <ac:picMkLst>
            <pc:docMk/>
            <pc:sldMk cId="2867509091" sldId="583"/>
            <ac:picMk id="7" creationId="{76580876-B15D-64F5-E1C3-94B8FAD12A05}"/>
          </ac:picMkLst>
        </pc:picChg>
        <pc:picChg chg="add mod">
          <ac:chgData name="Jayasinghe D.T. it19075754" userId="0928ed96-6b6e-4465-a8f5-ae4f5c0fc376" providerId="ADAL" clId="{1C76739E-992A-4E41-8E31-8B41E0454A29}" dt="2022-10-09T17:57:43.607" v="2441" actId="1076"/>
          <ac:picMkLst>
            <pc:docMk/>
            <pc:sldMk cId="2867509091" sldId="583"/>
            <ac:picMk id="10" creationId="{F92ED115-DD38-1DA6-5A19-841F0BAB24BB}"/>
          </ac:picMkLst>
        </pc:picChg>
        <pc:picChg chg="del">
          <ac:chgData name="Jayasinghe D.T. it19075754" userId="0928ed96-6b6e-4465-a8f5-ae4f5c0fc376" providerId="ADAL" clId="{1C76739E-992A-4E41-8E31-8B41E0454A29}" dt="2022-10-09T17:55:21.251" v="2410" actId="478"/>
          <ac:picMkLst>
            <pc:docMk/>
            <pc:sldMk cId="2867509091" sldId="583"/>
            <ac:picMk id="23" creationId="{4340E764-CAA8-A571-2171-B5D2E332888D}"/>
          </ac:picMkLst>
        </pc:picChg>
        <pc:cxnChg chg="del">
          <ac:chgData name="Jayasinghe D.T. it19075754" userId="0928ed96-6b6e-4465-a8f5-ae4f5c0fc376" providerId="ADAL" clId="{1C76739E-992A-4E41-8E31-8B41E0454A29}" dt="2022-10-09T17:54:30.535" v="2401" actId="478"/>
          <ac:cxnSpMkLst>
            <pc:docMk/>
            <pc:sldMk cId="2867509091" sldId="583"/>
            <ac:cxnSpMk id="16" creationId="{2BA80A51-294B-4A68-883F-351E6E566FE3}"/>
          </ac:cxnSpMkLst>
        </pc:cxnChg>
        <pc:cxnChg chg="del">
          <ac:chgData name="Jayasinghe D.T. it19075754" userId="0928ed96-6b6e-4465-a8f5-ae4f5c0fc376" providerId="ADAL" clId="{1C76739E-992A-4E41-8E31-8B41E0454A29}" dt="2022-10-09T17:54:30.535" v="2401" actId="478"/>
          <ac:cxnSpMkLst>
            <pc:docMk/>
            <pc:sldMk cId="2867509091" sldId="583"/>
            <ac:cxnSpMk id="17" creationId="{29372E57-9F1A-DE47-B9CF-275EF1ADC842}"/>
          </ac:cxnSpMkLst>
        </pc:cxnChg>
        <pc:cxnChg chg="del">
          <ac:chgData name="Jayasinghe D.T. it19075754" userId="0928ed96-6b6e-4465-a8f5-ae4f5c0fc376" providerId="ADAL" clId="{1C76739E-992A-4E41-8E31-8B41E0454A29}" dt="2022-10-09T17:54:30.535" v="2401" actId="478"/>
          <ac:cxnSpMkLst>
            <pc:docMk/>
            <pc:sldMk cId="2867509091" sldId="583"/>
            <ac:cxnSpMk id="22" creationId="{687F5D68-A68F-4731-9C99-FD440E1BD5C3}"/>
          </ac:cxnSpMkLst>
        </pc:cxnChg>
      </pc:sldChg>
      <pc:sldMasterChg chg="setBg modSldLayout">
        <pc:chgData name="Jayasinghe D.T. it19075754" userId="0928ed96-6b6e-4465-a8f5-ae4f5c0fc376" providerId="ADAL" clId="{1C76739E-992A-4E41-8E31-8B41E0454A29}" dt="2022-10-09T06:45:38.657" v="51"/>
        <pc:sldMasterMkLst>
          <pc:docMk/>
          <pc:sldMasterMk cId="0" sldId="2147483677"/>
        </pc:sldMasterMkLst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3"/>
            <pc:sldLayoutMk cId="0" sldId="2147483649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3"/>
            <pc:sldLayoutMk cId="0" sldId="2147483650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3"/>
            <pc:sldLayoutMk cId="0" sldId="2147483651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3"/>
            <pc:sldLayoutMk cId="0" sldId="2147483652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3"/>
            <pc:sldLayoutMk cId="0" sldId="2147483653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3"/>
            <pc:sldLayoutMk cId="0" sldId="2147483654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3"/>
            <pc:sldLayoutMk cId="0" sldId="2147483655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3"/>
            <pc:sldLayoutMk cId="0" sldId="2147483656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3"/>
            <pc:sldLayoutMk cId="0" sldId="2147483657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3"/>
            <pc:sldLayoutMk cId="0" sldId="2147483658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3"/>
            <pc:sldLayoutMk cId="1611712583" sldId="2147483674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7"/>
            <pc:sldLayoutMk cId="0" sldId="2147483678"/>
          </pc:sldLayoutMkLst>
        </pc:sldLayoutChg>
        <pc:sldLayoutChg chg="setBg">
          <pc:chgData name="Jayasinghe D.T. it19075754" userId="0928ed96-6b6e-4465-a8f5-ae4f5c0fc376" providerId="ADAL" clId="{1C76739E-992A-4E41-8E31-8B41E0454A29}" dt="2022-10-09T06:45:38.657" v="51"/>
          <pc:sldLayoutMkLst>
            <pc:docMk/>
            <pc:sldMasterMk cId="0" sldId="2147483677"/>
            <pc:sldLayoutMk cId="2854749882" sldId="2147483680"/>
          </pc:sldLayoutMkLst>
        </pc:sldLayoutChg>
      </pc:sldMasterChg>
    </pc:docChg>
  </pc:docChgLst>
  <pc:docChgLst>
    <pc:chgData name="Jayasinghe D.T. it19075754" userId="S::it19075754@my.sliit.lk::0928ed96-6b6e-4465-a8f5-ae4f5c0fc376" providerId="AD" clId="Web-{872AFEAB-D19C-FBD6-2F43-ABEE36E5229A}"/>
    <pc:docChg chg="modSld">
      <pc:chgData name="Jayasinghe D.T. it19075754" userId="S::it19075754@my.sliit.lk::0928ed96-6b6e-4465-a8f5-ae4f5c0fc376" providerId="AD" clId="Web-{872AFEAB-D19C-FBD6-2F43-ABEE36E5229A}" dt="2022-10-09T11:16:55.050" v="1"/>
      <pc:docMkLst>
        <pc:docMk/>
      </pc:docMkLst>
      <pc:sldChg chg="delSp">
        <pc:chgData name="Jayasinghe D.T. it19075754" userId="S::it19075754@my.sliit.lk::0928ed96-6b6e-4465-a8f5-ae4f5c0fc376" providerId="AD" clId="Web-{872AFEAB-D19C-FBD6-2F43-ABEE36E5229A}" dt="2022-10-09T11:16:55.050" v="1"/>
        <pc:sldMkLst>
          <pc:docMk/>
          <pc:sldMk cId="3144989870" sldId="575"/>
        </pc:sldMkLst>
        <pc:spChg chg="del">
          <ac:chgData name="Jayasinghe D.T. it19075754" userId="S::it19075754@my.sliit.lk::0928ed96-6b6e-4465-a8f5-ae4f5c0fc376" providerId="AD" clId="Web-{872AFEAB-D19C-FBD6-2F43-ABEE36E5229A}" dt="2022-10-09T11:16:55.050" v="1"/>
          <ac:spMkLst>
            <pc:docMk/>
            <pc:sldMk cId="3144989870" sldId="575"/>
            <ac:spMk id="354" creationId="{00000000-0000-0000-0000-000000000000}"/>
          </ac:spMkLst>
        </pc:spChg>
        <pc:cxnChg chg="del">
          <ac:chgData name="Jayasinghe D.T. it19075754" userId="S::it19075754@my.sliit.lk::0928ed96-6b6e-4465-a8f5-ae4f5c0fc376" providerId="AD" clId="Web-{872AFEAB-D19C-FBD6-2F43-ABEE36E5229A}" dt="2022-10-09T11:16:52.253" v="0"/>
          <ac:cxnSpMkLst>
            <pc:docMk/>
            <pc:sldMk cId="3144989870" sldId="575"/>
            <ac:cxnSpMk id="353" creationId="{00000000-0000-0000-0000-000000000000}"/>
          </ac:cxnSpMkLst>
        </pc:cxnChg>
      </pc:sldChg>
    </pc:docChg>
  </pc:docChgLst>
  <pc:docChgLst>
    <pc:chgData name="Jayasinghe D.T. it19075754" userId="S::it19075754@my.sliit.lk::0928ed96-6b6e-4465-a8f5-ae4f5c0fc376" providerId="AD" clId="Web-{ED373E07-8719-A2A8-F8A3-0E8B0D24418F}"/>
    <pc:docChg chg="modSld">
      <pc:chgData name="Jayasinghe D.T. it19075754" userId="S::it19075754@my.sliit.lk::0928ed96-6b6e-4465-a8f5-ae4f5c0fc376" providerId="AD" clId="Web-{ED373E07-8719-A2A8-F8A3-0E8B0D24418F}" dt="2022-10-09T06:21:48.174" v="0"/>
      <pc:docMkLst>
        <pc:docMk/>
      </pc:docMkLst>
      <pc:sldChg chg="delSp">
        <pc:chgData name="Jayasinghe D.T. it19075754" userId="S::it19075754@my.sliit.lk::0928ed96-6b6e-4465-a8f5-ae4f5c0fc376" providerId="AD" clId="Web-{ED373E07-8719-A2A8-F8A3-0E8B0D24418F}" dt="2022-10-09T06:21:48.174" v="0"/>
        <pc:sldMkLst>
          <pc:docMk/>
          <pc:sldMk cId="3029699029" sldId="373"/>
        </pc:sldMkLst>
        <pc:spChg chg="del">
          <ac:chgData name="Jayasinghe D.T. it19075754" userId="S::it19075754@my.sliit.lk::0928ed96-6b6e-4465-a8f5-ae4f5c0fc376" providerId="AD" clId="Web-{ED373E07-8719-A2A8-F8A3-0E8B0D24418F}" dt="2022-10-09T06:21:48.174" v="0"/>
          <ac:spMkLst>
            <pc:docMk/>
            <pc:sldMk cId="3029699029" sldId="373"/>
            <ac:spMk id="4" creationId="{679688DB-9F76-EC72-F62F-5E0FC127E9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C88EC2-3FB8-61BD-A510-1C37FC23C6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1B375-1199-29C4-2355-6F84E34B4F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D2845-32D5-7D45-BABA-3DBE2F275E3D}" type="datetimeFigureOut">
              <a:rPr lang="en-LK" smtClean="0"/>
              <a:t>10/09/2022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D642B-C89B-4B03-4391-CCC81364DA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B12A-CD02-2296-15B1-BFA0ED1693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AB069-07EF-3B4A-A7D8-DE011024EE9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5253758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78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d34a1c434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d34a1c434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740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55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28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035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274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912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613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420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04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30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d34a1c434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d34a1c434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619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039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999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39760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218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d34a1c43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d34a1c43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800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d34a1c43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d34a1c43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d34a1c43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d34a1c43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38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d41d95172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d41d95172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d41d951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d41d951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d34a1c43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d34a1c43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32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d41d95584_6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d41d95584_6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244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2AE7C5F-881E-9893-F3E0-FE6B2726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199" y="4778375"/>
            <a:ext cx="381692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Sri Lanka Institute of Information Technology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7A3E6BB-94DB-F09B-9ADE-A5D7350A6808}"/>
              </a:ext>
            </a:extLst>
          </p:cNvPr>
          <p:cNvSpPr txBox="1">
            <a:spLocks/>
          </p:cNvSpPr>
          <p:nvPr userDrawn="1"/>
        </p:nvSpPr>
        <p:spPr>
          <a:xfrm>
            <a:off x="8537891" y="4717474"/>
            <a:ext cx="588818" cy="42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595300" y="4717472"/>
            <a:ext cx="548700" cy="4260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595300" y="4690926"/>
            <a:ext cx="548700" cy="4525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4_Section Head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B973-7F3E-4388-8992-793878DD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950" y="4693334"/>
            <a:ext cx="548700" cy="4501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2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C22-96DC-4B60-8D92-22B83E28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875B-113E-43FB-B7F4-9004E9E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2590-3817-41BA-866E-A3D07BE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950" y="4693334"/>
            <a:ext cx="548700" cy="4501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2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74C7-6141-4176-8E50-504EAD7F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FEA7-05CA-4B33-9E9F-C49E6464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570A9-2067-4537-91AC-DDBFD4F4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8C649-FC1D-44B0-A693-EE4924DB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950" y="4693334"/>
            <a:ext cx="548700" cy="4501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4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95300" y="47418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795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595300" y="47497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0E0E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4632D1-E2C0-2A03-4D05-E0331F94FAA3}"/>
              </a:ext>
            </a:extLst>
          </p:cNvPr>
          <p:cNvSpPr/>
          <p:nvPr userDrawn="1"/>
        </p:nvSpPr>
        <p:spPr>
          <a:xfrm>
            <a:off x="14548" y="4792531"/>
            <a:ext cx="9129452" cy="348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43CE9CBF-57E7-9989-4D27-CD7037291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14548" y="4795073"/>
            <a:ext cx="1786944" cy="348427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D2D672-79B7-10A8-CAD7-BADF0EF31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1874" y="4781189"/>
            <a:ext cx="5308420" cy="362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C6AC4-0685-AD81-9DD1-67DEF1A6A957}"/>
              </a:ext>
            </a:extLst>
          </p:cNvPr>
          <p:cNvSpPr txBox="1"/>
          <p:nvPr userDrawn="1"/>
        </p:nvSpPr>
        <p:spPr>
          <a:xfrm>
            <a:off x="7830294" y="4817340"/>
            <a:ext cx="755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000" b="1" smtClean="0">
                <a:solidFill>
                  <a:schemeClr val="tx1"/>
                </a:solidFill>
              </a:rPr>
              <a:t>10/9/2022</a:t>
            </a:fld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7950" y="4738506"/>
            <a:ext cx="548700" cy="34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6" r:id="rId12"/>
    <p:sldLayoutId id="2147483674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53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51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packs.net/free-icon/bulb-3662.html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" TargetMode="External"/><Relationship Id="rId3" Type="http://schemas.openxmlformats.org/officeDocument/2006/relationships/hyperlink" Target="https://aclanthology.org/E12-2021.pdf" TargetMode="External"/><Relationship Id="rId7" Type="http://schemas.openxmlformats.org/officeDocument/2006/relationships/hyperlink" Target="https://spacy.io/api/data-formats" TargetMode="External"/><Relationship Id="rId2" Type="http://schemas.openxmlformats.org/officeDocument/2006/relationships/hyperlink" Target="https://arxiv.org/pdf/2112.06724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pacy.io/styleguide" TargetMode="External"/><Relationship Id="rId5" Type="http://schemas.openxmlformats.org/officeDocument/2006/relationships/hyperlink" Target="https://aclanthology.org/P18-4006.pdf" TargetMode="External"/><Relationship Id="rId4" Type="http://schemas.openxmlformats.org/officeDocument/2006/relationships/hyperlink" Target="https://www.jstor.org/stable/42636386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12" Type="http://schemas.openxmlformats.org/officeDocument/2006/relationships/image" Target="../media/image5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openxmlformats.org/officeDocument/2006/relationships/image" Target="../media/image75.png"/><Relationship Id="rId5" Type="http://schemas.openxmlformats.org/officeDocument/2006/relationships/image" Target="../media/image55.png"/><Relationship Id="rId10" Type="http://schemas.openxmlformats.org/officeDocument/2006/relationships/image" Target="../media/image74.png"/><Relationship Id="rId4" Type="http://schemas.openxmlformats.org/officeDocument/2006/relationships/image" Target="../media/image21.png"/><Relationship Id="rId9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salesforce.com/resources/research-reports/state-of-service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www.iconpacks.net/free-icon/bulb-3662.html" TargetMode="External"/><Relationship Id="rId7" Type="http://schemas.openxmlformats.org/officeDocument/2006/relationships/image" Target="../media/image9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www.iconpacks.net/free-icon/bulb-3662.html" TargetMode="External"/><Relationship Id="rId7" Type="http://schemas.openxmlformats.org/officeDocument/2006/relationships/image" Target="../media/image9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ia.gov/the-world-factbook/countries/sri-lanka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58.png"/><Relationship Id="rId7" Type="http://schemas.openxmlformats.org/officeDocument/2006/relationships/image" Target="../media/image10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1.png"/><Relationship Id="rId10" Type="http://schemas.openxmlformats.org/officeDocument/2006/relationships/image" Target="../media/image66.png"/><Relationship Id="rId4" Type="http://schemas.openxmlformats.org/officeDocument/2006/relationships/image" Target="../media/image75.png"/><Relationship Id="rId9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asa.com/docs/rasa-x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cia.gov/the-world-factbook/countries/sri-lanka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26.png"/><Relationship Id="rId3" Type="http://schemas.openxmlformats.org/officeDocument/2006/relationships/image" Target="../media/image122.png"/><Relationship Id="rId7" Type="http://schemas.openxmlformats.org/officeDocument/2006/relationships/image" Target="../media/image57.png"/><Relationship Id="rId12" Type="http://schemas.openxmlformats.org/officeDocument/2006/relationships/image" Target="../media/image12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microsoft.com/office/2007/relationships/hdphoto" Target="../media/hdphoto2.wdp"/><Relationship Id="rId1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alesforce.com/resources/research-reports/state-of-service/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packs.net/free-icon/bulb-3662.html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367353" TargetMode="External"/><Relationship Id="rId2" Type="http://schemas.openxmlformats.org/officeDocument/2006/relationships/hyperlink" Target="https://ieeexplore.ieee.org/document/9063299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51.png"/><Relationship Id="rId3" Type="http://schemas.openxmlformats.org/officeDocument/2006/relationships/image" Target="../media/image74.png"/><Relationship Id="rId7" Type="http://schemas.openxmlformats.org/officeDocument/2006/relationships/image" Target="../media/image57.png"/><Relationship Id="rId12" Type="http://schemas.openxmlformats.org/officeDocument/2006/relationships/image" Target="../media/image5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164.png"/><Relationship Id="rId5" Type="http://schemas.openxmlformats.org/officeDocument/2006/relationships/image" Target="../media/image21.png"/><Relationship Id="rId10" Type="http://schemas.openxmlformats.org/officeDocument/2006/relationships/image" Target="../media/image22.png"/><Relationship Id="rId4" Type="http://schemas.openxmlformats.org/officeDocument/2006/relationships/image" Target="../media/image71.png"/><Relationship Id="rId9" Type="http://schemas.openxmlformats.org/officeDocument/2006/relationships/image" Target="../media/image73.png"/><Relationship Id="rId1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2004.09936" TargetMode="External"/><Relationship Id="rId5" Type="http://schemas.openxmlformats.org/officeDocument/2006/relationships/hyperlink" Target="https://arxiv.org/abs/1705.078744" TargetMode="External"/><Relationship Id="rId4" Type="http://schemas.openxmlformats.org/officeDocument/2006/relationships/hyperlink" Target="https://arxiv.org/abs/1602.04938" TargetMode="Externa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5.png"/><Relationship Id="rId4" Type="http://schemas.openxmlformats.org/officeDocument/2006/relationships/image" Target="../media/image18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5.png"/><Relationship Id="rId4" Type="http://schemas.openxmlformats.org/officeDocument/2006/relationships/image" Target="../media/image18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7;p32">
            <a:extLst>
              <a:ext uri="{FF2B5EF4-FFF2-40B4-BE49-F238E27FC236}">
                <a16:creationId xmlns:a16="http://schemas.microsoft.com/office/drawing/2014/main" id="{D30115CB-6F33-7DF2-2239-84020E70CA49}"/>
              </a:ext>
            </a:extLst>
          </p:cNvPr>
          <p:cNvSpPr/>
          <p:nvPr/>
        </p:nvSpPr>
        <p:spPr>
          <a:xfrm>
            <a:off x="4211462" y="2168243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8;p32">
            <a:extLst>
              <a:ext uri="{FF2B5EF4-FFF2-40B4-BE49-F238E27FC236}">
                <a16:creationId xmlns:a16="http://schemas.microsoft.com/office/drawing/2014/main" id="{B46428A6-3B64-B250-0B8F-A843E08C56C0}"/>
              </a:ext>
            </a:extLst>
          </p:cNvPr>
          <p:cNvSpPr/>
          <p:nvPr/>
        </p:nvSpPr>
        <p:spPr>
          <a:xfrm>
            <a:off x="4197947" y="216770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310;p32">
            <a:extLst>
              <a:ext uri="{FF2B5EF4-FFF2-40B4-BE49-F238E27FC236}">
                <a16:creationId xmlns:a16="http://schemas.microsoft.com/office/drawing/2014/main" id="{BAA72F2D-4536-9C50-D974-92CDE3EFCD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270" y="2339030"/>
            <a:ext cx="311650" cy="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11;p32">
            <a:extLst>
              <a:ext uri="{FF2B5EF4-FFF2-40B4-BE49-F238E27FC236}">
                <a16:creationId xmlns:a16="http://schemas.microsoft.com/office/drawing/2014/main" id="{B18DF9EF-C6EB-3087-E463-7ED2FDD6A4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268" y="2307462"/>
            <a:ext cx="395656" cy="39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12;p32">
            <a:extLst>
              <a:ext uri="{FF2B5EF4-FFF2-40B4-BE49-F238E27FC236}">
                <a16:creationId xmlns:a16="http://schemas.microsoft.com/office/drawing/2014/main" id="{2AF421EE-824F-1A6D-44A4-8E2CC01396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784" y="2297568"/>
            <a:ext cx="395656" cy="3956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16;p32">
            <a:extLst>
              <a:ext uri="{FF2B5EF4-FFF2-40B4-BE49-F238E27FC236}">
                <a16:creationId xmlns:a16="http://schemas.microsoft.com/office/drawing/2014/main" id="{46FF3229-EDF4-DB57-B6E6-2BD999962C0B}"/>
              </a:ext>
            </a:extLst>
          </p:cNvPr>
          <p:cNvSpPr/>
          <p:nvPr/>
        </p:nvSpPr>
        <p:spPr>
          <a:xfrm>
            <a:off x="4248075" y="2347488"/>
            <a:ext cx="604172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train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17" name="Google Shape;317;p32">
            <a:extLst>
              <a:ext uri="{FF2B5EF4-FFF2-40B4-BE49-F238E27FC236}">
                <a16:creationId xmlns:a16="http://schemas.microsoft.com/office/drawing/2014/main" id="{E1442151-E39A-62D7-5162-DA756EEE92E9}"/>
              </a:ext>
            </a:extLst>
          </p:cNvPr>
          <p:cNvSpPr/>
          <p:nvPr/>
        </p:nvSpPr>
        <p:spPr>
          <a:xfrm>
            <a:off x="4122919" y="2367319"/>
            <a:ext cx="824366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validate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18" name="Google Shape;318;p32">
            <a:extLst>
              <a:ext uri="{FF2B5EF4-FFF2-40B4-BE49-F238E27FC236}">
                <a16:creationId xmlns:a16="http://schemas.microsoft.com/office/drawing/2014/main" id="{784727E9-82D0-5E90-8169-58F56DE6A5A5}"/>
              </a:ext>
            </a:extLst>
          </p:cNvPr>
          <p:cNvSpPr/>
          <p:nvPr/>
        </p:nvSpPr>
        <p:spPr>
          <a:xfrm>
            <a:off x="4162563" y="2383915"/>
            <a:ext cx="746622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deploy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19" name="Google Shape;319;p32">
            <a:extLst>
              <a:ext uri="{FF2B5EF4-FFF2-40B4-BE49-F238E27FC236}">
                <a16:creationId xmlns:a16="http://schemas.microsoft.com/office/drawing/2014/main" id="{536356A6-B126-094B-157B-4241CBBF6369}"/>
              </a:ext>
            </a:extLst>
          </p:cNvPr>
          <p:cNvSpPr/>
          <p:nvPr/>
        </p:nvSpPr>
        <p:spPr>
          <a:xfrm>
            <a:off x="4107317" y="2367050"/>
            <a:ext cx="885688" cy="311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maintain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20" name="Google Shape;320;p32">
            <a:extLst>
              <a:ext uri="{FF2B5EF4-FFF2-40B4-BE49-F238E27FC236}">
                <a16:creationId xmlns:a16="http://schemas.microsoft.com/office/drawing/2014/main" id="{811107B3-E690-6658-73C1-8C8BB77D4DB3}"/>
              </a:ext>
            </a:extLst>
          </p:cNvPr>
          <p:cNvSpPr/>
          <p:nvPr/>
        </p:nvSpPr>
        <p:spPr>
          <a:xfrm>
            <a:off x="4143611" y="2386639"/>
            <a:ext cx="78607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release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26" name="Google Shape;326;p32">
            <a:extLst>
              <a:ext uri="{FF2B5EF4-FFF2-40B4-BE49-F238E27FC236}">
                <a16:creationId xmlns:a16="http://schemas.microsoft.com/office/drawing/2014/main" id="{04472D06-0D38-A10D-DFE7-E0757F56C28A}"/>
              </a:ext>
            </a:extLst>
          </p:cNvPr>
          <p:cNvSpPr/>
          <p:nvPr/>
        </p:nvSpPr>
        <p:spPr>
          <a:xfrm>
            <a:off x="4165624" y="2347488"/>
            <a:ext cx="850242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develop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29" name="Google Shape;288;p31">
            <a:extLst>
              <a:ext uri="{FF2B5EF4-FFF2-40B4-BE49-F238E27FC236}">
                <a16:creationId xmlns:a16="http://schemas.microsoft.com/office/drawing/2014/main" id="{5F0E32A1-76A9-95D4-82FD-AB1710DB5D3D}"/>
              </a:ext>
            </a:extLst>
          </p:cNvPr>
          <p:cNvSpPr/>
          <p:nvPr/>
        </p:nvSpPr>
        <p:spPr>
          <a:xfrm>
            <a:off x="4173973" y="2357269"/>
            <a:ext cx="796054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interact</a:t>
            </a:r>
            <a:endParaRPr lang="en-US" sz="1200">
              <a:solidFill>
                <a:schemeClr val="lt1"/>
              </a:solidFill>
            </a:endParaRPr>
          </a:p>
        </p:txBody>
      </p:sp>
      <p:pic>
        <p:nvPicPr>
          <p:cNvPr id="38" name="Google Shape;333;p33">
            <a:extLst>
              <a:ext uri="{FF2B5EF4-FFF2-40B4-BE49-F238E27FC236}">
                <a16:creationId xmlns:a16="http://schemas.microsoft.com/office/drawing/2014/main" id="{896F656C-1341-86B7-6E43-F279622EA7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4050" y="1995160"/>
            <a:ext cx="1155900" cy="11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3"/>
          <p:cNvSpPr txBox="1"/>
          <p:nvPr/>
        </p:nvSpPr>
        <p:spPr>
          <a:xfrm>
            <a:off x="3624150" y="3087575"/>
            <a:ext cx="189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6D838E"/>
                </a:solidFill>
              </a:rPr>
              <a:t>kolloqe</a:t>
            </a:r>
            <a:endParaRPr sz="1600" b="1">
              <a:solidFill>
                <a:srgbClr val="6D838E"/>
              </a:solidFill>
            </a:endParaRPr>
          </a:p>
        </p:txBody>
      </p:sp>
      <p:sp>
        <p:nvSpPr>
          <p:cNvPr id="9" name="Google Shape;309;p32">
            <a:extLst>
              <a:ext uri="{FF2B5EF4-FFF2-40B4-BE49-F238E27FC236}">
                <a16:creationId xmlns:a16="http://schemas.microsoft.com/office/drawing/2014/main" id="{3FF55C0B-9441-379F-CAFB-7F37236C591F}"/>
              </a:ext>
            </a:extLst>
          </p:cNvPr>
          <p:cNvSpPr/>
          <p:nvPr/>
        </p:nvSpPr>
        <p:spPr>
          <a:xfrm>
            <a:off x="4197947" y="2183394"/>
            <a:ext cx="654300" cy="65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39;p34">
            <a:extLst>
              <a:ext uri="{FF2B5EF4-FFF2-40B4-BE49-F238E27FC236}">
                <a16:creationId xmlns:a16="http://schemas.microsoft.com/office/drawing/2014/main" id="{5AD61DF1-E801-2A74-E7B3-A8A984D2D6FC}"/>
              </a:ext>
            </a:extLst>
          </p:cNvPr>
          <p:cNvSpPr/>
          <p:nvPr/>
        </p:nvSpPr>
        <p:spPr>
          <a:xfrm>
            <a:off x="-2348632" y="2845141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FE791-BC08-F515-FFE4-05DB69E3842A}"/>
              </a:ext>
            </a:extLst>
          </p:cNvPr>
          <p:cNvSpPr txBox="1"/>
          <p:nvPr/>
        </p:nvSpPr>
        <p:spPr>
          <a:xfrm>
            <a:off x="0" y="578487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Enhancing </a:t>
            </a:r>
            <a:r>
              <a:rPr lang="en-US" sz="24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Conversational AI </a:t>
            </a:r>
            <a:br>
              <a:rPr lang="en-US" sz="2400" b="1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24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 Performance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and</a:t>
            </a: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Explainability</a:t>
            </a:r>
            <a:r>
              <a:rPr lang="en-US" sz="2400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br>
              <a:rPr lang="en-US" sz="24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for</a:t>
            </a: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24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Sinhala-English</a:t>
            </a:r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Bilingual Speakers</a:t>
            </a:r>
            <a:endParaRPr lang="en-GB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04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7;p32">
            <a:extLst>
              <a:ext uri="{FF2B5EF4-FFF2-40B4-BE49-F238E27FC236}">
                <a16:creationId xmlns:a16="http://schemas.microsoft.com/office/drawing/2014/main" id="{D30115CB-6F33-7DF2-2239-84020E70CA49}"/>
              </a:ext>
            </a:extLst>
          </p:cNvPr>
          <p:cNvSpPr/>
          <p:nvPr/>
        </p:nvSpPr>
        <p:spPr>
          <a:xfrm>
            <a:off x="4211462" y="2168243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8;p32">
            <a:extLst>
              <a:ext uri="{FF2B5EF4-FFF2-40B4-BE49-F238E27FC236}">
                <a16:creationId xmlns:a16="http://schemas.microsoft.com/office/drawing/2014/main" id="{B46428A6-3B64-B250-0B8F-A843E08C56C0}"/>
              </a:ext>
            </a:extLst>
          </p:cNvPr>
          <p:cNvSpPr/>
          <p:nvPr/>
        </p:nvSpPr>
        <p:spPr>
          <a:xfrm>
            <a:off x="4197947" y="216770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310;p32">
            <a:extLst>
              <a:ext uri="{FF2B5EF4-FFF2-40B4-BE49-F238E27FC236}">
                <a16:creationId xmlns:a16="http://schemas.microsoft.com/office/drawing/2014/main" id="{BAA72F2D-4536-9C50-D974-92CDE3EFCD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270" y="2339030"/>
            <a:ext cx="311650" cy="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11;p32">
            <a:extLst>
              <a:ext uri="{FF2B5EF4-FFF2-40B4-BE49-F238E27FC236}">
                <a16:creationId xmlns:a16="http://schemas.microsoft.com/office/drawing/2014/main" id="{B18DF9EF-C6EB-3087-E463-7ED2FDD6A4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268" y="2307462"/>
            <a:ext cx="395656" cy="39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12;p32">
            <a:extLst>
              <a:ext uri="{FF2B5EF4-FFF2-40B4-BE49-F238E27FC236}">
                <a16:creationId xmlns:a16="http://schemas.microsoft.com/office/drawing/2014/main" id="{2AF421EE-824F-1A6D-44A4-8E2CC01396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784" y="2297568"/>
            <a:ext cx="395656" cy="3956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16;p32">
            <a:extLst>
              <a:ext uri="{FF2B5EF4-FFF2-40B4-BE49-F238E27FC236}">
                <a16:creationId xmlns:a16="http://schemas.microsoft.com/office/drawing/2014/main" id="{46FF3229-EDF4-DB57-B6E6-2BD999962C0B}"/>
              </a:ext>
            </a:extLst>
          </p:cNvPr>
          <p:cNvSpPr/>
          <p:nvPr/>
        </p:nvSpPr>
        <p:spPr>
          <a:xfrm>
            <a:off x="4248075" y="2347488"/>
            <a:ext cx="604172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train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17" name="Google Shape;317;p32">
            <a:extLst>
              <a:ext uri="{FF2B5EF4-FFF2-40B4-BE49-F238E27FC236}">
                <a16:creationId xmlns:a16="http://schemas.microsoft.com/office/drawing/2014/main" id="{E1442151-E39A-62D7-5162-DA756EEE92E9}"/>
              </a:ext>
            </a:extLst>
          </p:cNvPr>
          <p:cNvSpPr/>
          <p:nvPr/>
        </p:nvSpPr>
        <p:spPr>
          <a:xfrm>
            <a:off x="4122919" y="2367319"/>
            <a:ext cx="824366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validate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18" name="Google Shape;318;p32">
            <a:extLst>
              <a:ext uri="{FF2B5EF4-FFF2-40B4-BE49-F238E27FC236}">
                <a16:creationId xmlns:a16="http://schemas.microsoft.com/office/drawing/2014/main" id="{784727E9-82D0-5E90-8169-58F56DE6A5A5}"/>
              </a:ext>
            </a:extLst>
          </p:cNvPr>
          <p:cNvSpPr/>
          <p:nvPr/>
        </p:nvSpPr>
        <p:spPr>
          <a:xfrm>
            <a:off x="4162563" y="2383915"/>
            <a:ext cx="746622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deploy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19" name="Google Shape;319;p32">
            <a:extLst>
              <a:ext uri="{FF2B5EF4-FFF2-40B4-BE49-F238E27FC236}">
                <a16:creationId xmlns:a16="http://schemas.microsoft.com/office/drawing/2014/main" id="{536356A6-B126-094B-157B-4241CBBF6369}"/>
              </a:ext>
            </a:extLst>
          </p:cNvPr>
          <p:cNvSpPr/>
          <p:nvPr/>
        </p:nvSpPr>
        <p:spPr>
          <a:xfrm>
            <a:off x="4107317" y="2367050"/>
            <a:ext cx="885688" cy="311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maintain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20" name="Google Shape;320;p32">
            <a:extLst>
              <a:ext uri="{FF2B5EF4-FFF2-40B4-BE49-F238E27FC236}">
                <a16:creationId xmlns:a16="http://schemas.microsoft.com/office/drawing/2014/main" id="{811107B3-E690-6658-73C1-8C8BB77D4DB3}"/>
              </a:ext>
            </a:extLst>
          </p:cNvPr>
          <p:cNvSpPr/>
          <p:nvPr/>
        </p:nvSpPr>
        <p:spPr>
          <a:xfrm>
            <a:off x="4143611" y="2386639"/>
            <a:ext cx="78607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release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26" name="Google Shape;326;p32">
            <a:extLst>
              <a:ext uri="{FF2B5EF4-FFF2-40B4-BE49-F238E27FC236}">
                <a16:creationId xmlns:a16="http://schemas.microsoft.com/office/drawing/2014/main" id="{04472D06-0D38-A10D-DFE7-E0757F56C28A}"/>
              </a:ext>
            </a:extLst>
          </p:cNvPr>
          <p:cNvSpPr/>
          <p:nvPr/>
        </p:nvSpPr>
        <p:spPr>
          <a:xfrm>
            <a:off x="4165624" y="2347488"/>
            <a:ext cx="850242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develop</a:t>
            </a:r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29" name="Google Shape;288;p31">
            <a:extLst>
              <a:ext uri="{FF2B5EF4-FFF2-40B4-BE49-F238E27FC236}">
                <a16:creationId xmlns:a16="http://schemas.microsoft.com/office/drawing/2014/main" id="{5F0E32A1-76A9-95D4-82FD-AB1710DB5D3D}"/>
              </a:ext>
            </a:extLst>
          </p:cNvPr>
          <p:cNvSpPr/>
          <p:nvPr/>
        </p:nvSpPr>
        <p:spPr>
          <a:xfrm>
            <a:off x="4173973" y="2357269"/>
            <a:ext cx="796054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interact</a:t>
            </a:r>
            <a:endParaRPr lang="en-US" sz="1200">
              <a:solidFill>
                <a:schemeClr val="lt1"/>
              </a:solidFill>
            </a:endParaRPr>
          </a:p>
        </p:txBody>
      </p:sp>
      <p:pic>
        <p:nvPicPr>
          <p:cNvPr id="38" name="Google Shape;333;p33">
            <a:extLst>
              <a:ext uri="{FF2B5EF4-FFF2-40B4-BE49-F238E27FC236}">
                <a16:creationId xmlns:a16="http://schemas.microsoft.com/office/drawing/2014/main" id="{896F656C-1341-86B7-6E43-F279622EA7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4050" y="1995160"/>
            <a:ext cx="1155900" cy="11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3"/>
          <p:cNvSpPr txBox="1"/>
          <p:nvPr/>
        </p:nvSpPr>
        <p:spPr>
          <a:xfrm>
            <a:off x="3624150" y="3087575"/>
            <a:ext cx="189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6D838E"/>
                </a:solidFill>
              </a:rPr>
              <a:t>kolloqe</a:t>
            </a:r>
            <a:endParaRPr sz="1600" b="1">
              <a:solidFill>
                <a:srgbClr val="6D838E"/>
              </a:solidFill>
            </a:endParaRPr>
          </a:p>
        </p:txBody>
      </p:sp>
      <p:sp>
        <p:nvSpPr>
          <p:cNvPr id="9" name="Google Shape;309;p32">
            <a:extLst>
              <a:ext uri="{FF2B5EF4-FFF2-40B4-BE49-F238E27FC236}">
                <a16:creationId xmlns:a16="http://schemas.microsoft.com/office/drawing/2014/main" id="{3FF55C0B-9441-379F-CAFB-7F37236C591F}"/>
              </a:ext>
            </a:extLst>
          </p:cNvPr>
          <p:cNvSpPr/>
          <p:nvPr/>
        </p:nvSpPr>
        <p:spPr>
          <a:xfrm>
            <a:off x="4197947" y="2183394"/>
            <a:ext cx="654300" cy="65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39;p34">
            <a:extLst>
              <a:ext uri="{FF2B5EF4-FFF2-40B4-BE49-F238E27FC236}">
                <a16:creationId xmlns:a16="http://schemas.microsoft.com/office/drawing/2014/main" id="{5AD61DF1-E801-2A74-E7B3-A8A984D2D6FC}"/>
              </a:ext>
            </a:extLst>
          </p:cNvPr>
          <p:cNvSpPr/>
          <p:nvPr/>
        </p:nvSpPr>
        <p:spPr>
          <a:xfrm>
            <a:off x="-2268622" y="2837694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F359024A-6462-4CF5-87C8-A3F72EDE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30" y="2206728"/>
            <a:ext cx="685800" cy="685800"/>
          </a:xfrm>
          <a:prstGeom prst="rect">
            <a:avLst/>
          </a:prstGeom>
        </p:spPr>
      </p:pic>
      <p:pic>
        <p:nvPicPr>
          <p:cNvPr id="6" name="Picture 5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029E1217-152B-4617-9025-5D91B7625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60" y="2228972"/>
            <a:ext cx="685800" cy="685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600075" y="2857501"/>
            <a:ext cx="7943850" cy="78743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</a:t>
            </a:r>
          </a:p>
        </p:txBody>
      </p:sp>
    </p:spTree>
    <p:extLst>
      <p:ext uri="{BB962C8B-B14F-4D97-AF65-F5344CB8AC3E}">
        <p14:creationId xmlns:p14="http://schemas.microsoft.com/office/powerpoint/2010/main" val="397567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339;p34">
            <a:extLst>
              <a:ext uri="{FF2B5EF4-FFF2-40B4-BE49-F238E27FC236}">
                <a16:creationId xmlns:a16="http://schemas.microsoft.com/office/drawing/2014/main" id="{AEDCBA56-7268-B16B-07A2-48FFB3A842F9}"/>
              </a:ext>
            </a:extLst>
          </p:cNvPr>
          <p:cNvSpPr/>
          <p:nvPr/>
        </p:nvSpPr>
        <p:spPr>
          <a:xfrm>
            <a:off x="7319449" y="2827019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0" name="Google Shape;339;p34">
            <a:extLst>
              <a:ext uri="{FF2B5EF4-FFF2-40B4-BE49-F238E27FC236}">
                <a16:creationId xmlns:a16="http://schemas.microsoft.com/office/drawing/2014/main" id="{01541832-CA16-71C2-27D9-C82CABF55A57}"/>
              </a:ext>
            </a:extLst>
          </p:cNvPr>
          <p:cNvSpPr/>
          <p:nvPr/>
        </p:nvSpPr>
        <p:spPr>
          <a:xfrm>
            <a:off x="-4893953" y="-4285700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898D8DD-969B-CE21-9B2B-A70E2040ED0E}"/>
              </a:ext>
            </a:extLst>
          </p:cNvPr>
          <p:cNvSpPr/>
          <p:nvPr/>
        </p:nvSpPr>
        <p:spPr>
          <a:xfrm>
            <a:off x="1600200" y="1575429"/>
            <a:ext cx="6934200" cy="3267081"/>
          </a:xfrm>
          <a:prstGeom prst="roundRect">
            <a:avLst>
              <a:gd name="adj" fmla="val 6914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DA103A88-045D-EB32-AC56-92636869840E}"/>
              </a:ext>
            </a:extLst>
          </p:cNvPr>
          <p:cNvSpPr/>
          <p:nvPr/>
        </p:nvSpPr>
        <p:spPr>
          <a:xfrm>
            <a:off x="1729955" y="2827019"/>
            <a:ext cx="6697765" cy="1910081"/>
          </a:xfrm>
          <a:prstGeom prst="roundRect">
            <a:avLst>
              <a:gd name="adj" fmla="val 9248"/>
            </a:avLst>
          </a:prstGeom>
          <a:solidFill>
            <a:srgbClr val="B9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66EC5A-685A-A99A-55DF-4B0AA785ED01}"/>
              </a:ext>
            </a:extLst>
          </p:cNvPr>
          <p:cNvCxnSpPr/>
          <p:nvPr/>
        </p:nvCxnSpPr>
        <p:spPr>
          <a:xfrm>
            <a:off x="5208549" y="2186940"/>
            <a:ext cx="1263371" cy="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7CB5D01-25A7-508A-F8CB-A77CC014DEDA}"/>
              </a:ext>
            </a:extLst>
          </p:cNvPr>
          <p:cNvCxnSpPr>
            <a:cxnSpLocks/>
          </p:cNvCxnSpPr>
          <p:nvPr/>
        </p:nvCxnSpPr>
        <p:spPr>
          <a:xfrm>
            <a:off x="2901957" y="4511238"/>
            <a:ext cx="4578889" cy="9885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0989866C-12AE-A3C2-EA62-785372E8E74E}"/>
              </a:ext>
            </a:extLst>
          </p:cNvPr>
          <p:cNvSpPr txBox="1"/>
          <p:nvPr/>
        </p:nvSpPr>
        <p:spPr>
          <a:xfrm>
            <a:off x="4683048" y="4280406"/>
            <a:ext cx="10510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b="1">
                <a:solidFill>
                  <a:srgbClr val="00B050"/>
                </a:solidFill>
              </a:rPr>
              <a:t>https</a:t>
            </a:r>
            <a:endParaRPr lang="en-US" sz="900" b="1">
              <a:solidFill>
                <a:srgbClr val="00B050"/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3DC0551-CFBD-30BF-BD13-757DDF4903DD}"/>
              </a:ext>
            </a:extLst>
          </p:cNvPr>
          <p:cNvSpPr/>
          <p:nvPr/>
        </p:nvSpPr>
        <p:spPr>
          <a:xfrm>
            <a:off x="6471920" y="1714499"/>
            <a:ext cx="1936307" cy="952497"/>
          </a:xfrm>
          <a:prstGeom prst="roundRect">
            <a:avLst>
              <a:gd name="adj" fmla="val 15067"/>
            </a:avLst>
          </a:prstGeom>
          <a:solidFill>
            <a:srgbClr val="B9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BAF4B3-C930-3A4D-364A-2F458458D904}"/>
              </a:ext>
            </a:extLst>
          </p:cNvPr>
          <p:cNvSpPr/>
          <p:nvPr/>
        </p:nvSpPr>
        <p:spPr>
          <a:xfrm>
            <a:off x="1729956" y="1714499"/>
            <a:ext cx="3478594" cy="952497"/>
          </a:xfrm>
          <a:prstGeom prst="roundRect">
            <a:avLst>
              <a:gd name="adj" fmla="val 15067"/>
            </a:avLst>
          </a:prstGeom>
          <a:solidFill>
            <a:srgbClr val="B9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1FB99E40-9A63-6084-420E-D4A36339FB30}"/>
              </a:ext>
            </a:extLst>
          </p:cNvPr>
          <p:cNvSpPr/>
          <p:nvPr/>
        </p:nvSpPr>
        <p:spPr>
          <a:xfrm>
            <a:off x="1843334" y="1827387"/>
            <a:ext cx="1058623" cy="716828"/>
          </a:xfrm>
          <a:prstGeom prst="roundRect">
            <a:avLst>
              <a:gd name="adj" fmla="val 10294"/>
            </a:avLst>
          </a:prstGeom>
          <a:solidFill>
            <a:srgbClr val="D0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4736B61-0C5F-BEA6-6C19-7DD2ABF58618}"/>
              </a:ext>
            </a:extLst>
          </p:cNvPr>
          <p:cNvSpPr/>
          <p:nvPr/>
        </p:nvSpPr>
        <p:spPr>
          <a:xfrm>
            <a:off x="7480846" y="2957582"/>
            <a:ext cx="818454" cy="1691984"/>
          </a:xfrm>
          <a:prstGeom prst="roundRect">
            <a:avLst>
              <a:gd name="adj" fmla="val 10294"/>
            </a:avLst>
          </a:prstGeom>
          <a:solidFill>
            <a:srgbClr val="D0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8595AFF-E185-319D-1D7E-8AA6A01CBD4C}"/>
              </a:ext>
            </a:extLst>
          </p:cNvPr>
          <p:cNvSpPr/>
          <p:nvPr/>
        </p:nvSpPr>
        <p:spPr>
          <a:xfrm>
            <a:off x="1849099" y="2957581"/>
            <a:ext cx="1058623" cy="1691985"/>
          </a:xfrm>
          <a:prstGeom prst="roundRect">
            <a:avLst>
              <a:gd name="adj" fmla="val 10294"/>
            </a:avLst>
          </a:prstGeom>
          <a:solidFill>
            <a:srgbClr val="D0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360" name="Google Shape;3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0" y="3154348"/>
            <a:ext cx="338328" cy="3383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35"/>
          <p:cNvGrpSpPr/>
          <p:nvPr/>
        </p:nvGrpSpPr>
        <p:grpSpPr>
          <a:xfrm>
            <a:off x="770217" y="1832519"/>
            <a:ext cx="449826" cy="567813"/>
            <a:chOff x="1678353" y="4353232"/>
            <a:chExt cx="599768" cy="757084"/>
          </a:xfrm>
        </p:grpSpPr>
        <p:pic>
          <p:nvPicPr>
            <p:cNvPr id="363" name="Google Shape;363;p35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78353" y="4353232"/>
              <a:ext cx="599768" cy="59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5" descr="Ico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49637" y="465311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p35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335" y="3331044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5"/>
          <p:cNvSpPr txBox="1"/>
          <p:nvPr/>
        </p:nvSpPr>
        <p:spPr>
          <a:xfrm>
            <a:off x="1740110" y="2245173"/>
            <a:ext cx="1184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Chat Widget</a:t>
            </a:r>
            <a:endParaRPr sz="1000" b="1">
              <a:solidFill>
                <a:schemeClr val="tx1"/>
              </a:solidFill>
            </a:endParaRPr>
          </a:p>
        </p:txBody>
      </p:sp>
      <p:sp>
        <p:nvSpPr>
          <p:cNvPr id="375" name="Google Shape;375;p35"/>
          <p:cNvSpPr txBox="1"/>
          <p:nvPr/>
        </p:nvSpPr>
        <p:spPr>
          <a:xfrm>
            <a:off x="358140" y="3693891"/>
            <a:ext cx="119726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Developers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&amp; Testers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520925" y="2402045"/>
            <a:ext cx="96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End Users</a:t>
            </a:r>
            <a:endParaRPr sz="1000" b="1">
              <a:solidFill>
                <a:schemeClr val="dk1"/>
              </a:solidFill>
            </a:endParaRPr>
          </a:p>
        </p:txBody>
      </p:sp>
      <p:pic>
        <p:nvPicPr>
          <p:cNvPr id="391" name="Google Shape;391;p35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0896" y="3287853"/>
            <a:ext cx="449826" cy="4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 txBox="1"/>
          <p:nvPr/>
        </p:nvSpPr>
        <p:spPr>
          <a:xfrm>
            <a:off x="7441961" y="3741817"/>
            <a:ext cx="9078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Trained Rasa Models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403" name="Google Shape;403;p35"/>
          <p:cNvSpPr txBox="1">
            <a:spLocks noGrp="1"/>
          </p:cNvSpPr>
          <p:nvPr>
            <p:ph type="ctrTitle"/>
          </p:nvPr>
        </p:nvSpPr>
        <p:spPr>
          <a:xfrm>
            <a:off x="477375" y="464275"/>
            <a:ext cx="29292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78909C"/>
                </a:solidFill>
              </a:rPr>
              <a:t>Sysyem</a:t>
            </a:r>
            <a:br>
              <a:rPr lang="en" sz="3000">
                <a:solidFill>
                  <a:srgbClr val="78909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 b="1"/>
              <a:t>Architecture</a:t>
            </a:r>
            <a:endParaRPr sz="3200"/>
          </a:p>
        </p:txBody>
      </p:sp>
      <p:pic>
        <p:nvPicPr>
          <p:cNvPr id="404" name="Google Shape;404;p35"/>
          <p:cNvPicPr preferRelativeResize="0"/>
          <p:nvPr/>
        </p:nvPicPr>
        <p:blipFill rotWithShape="1">
          <a:blip r:embed="rId7">
            <a:alphaModFix/>
          </a:blip>
          <a:srcRect l="26643"/>
          <a:stretch/>
        </p:blipFill>
        <p:spPr>
          <a:xfrm>
            <a:off x="2" y="464275"/>
            <a:ext cx="477375" cy="6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469DE452-EC33-E0EE-0029-9B6623412F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014" y="2030125"/>
            <a:ext cx="279821" cy="279821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4174231D-4B3D-7D6F-FE32-EA3BEA27F9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5952" y="1902702"/>
            <a:ext cx="342471" cy="342471"/>
          </a:xfrm>
          <a:prstGeom prst="rect">
            <a:avLst/>
          </a:prstGeom>
        </p:spPr>
      </p:pic>
      <p:sp>
        <p:nvSpPr>
          <p:cNvPr id="60" name="Google Shape;374;p35">
            <a:extLst>
              <a:ext uri="{FF2B5EF4-FFF2-40B4-BE49-F238E27FC236}">
                <a16:creationId xmlns:a16="http://schemas.microsoft.com/office/drawing/2014/main" id="{0174552A-17C5-744E-9DD4-1EF6BCE1E091}"/>
              </a:ext>
            </a:extLst>
          </p:cNvPr>
          <p:cNvSpPr txBox="1"/>
          <p:nvPr/>
        </p:nvSpPr>
        <p:spPr>
          <a:xfrm>
            <a:off x="3232287" y="2030125"/>
            <a:ext cx="1976262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Code-switchable Keyboard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tx1"/>
                </a:solidFill>
              </a:rPr>
              <a:t>Rule-based keyboard interface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63" name="Picture 62" descr="Shape&#10;&#10;Description automatically generated with low confidence">
            <a:extLst>
              <a:ext uri="{FF2B5EF4-FFF2-40B4-BE49-F238E27FC236}">
                <a16:creationId xmlns:a16="http://schemas.microsoft.com/office/drawing/2014/main" id="{E0559DF8-6287-E0C1-5E4A-FF9F72D8E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914" y="3439825"/>
            <a:ext cx="279821" cy="279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8E33D28-F6EC-9E3B-D4FE-74190E5C12A9}"/>
              </a:ext>
            </a:extLst>
          </p:cNvPr>
          <p:cNvGrpSpPr/>
          <p:nvPr/>
        </p:nvGrpSpPr>
        <p:grpSpPr>
          <a:xfrm>
            <a:off x="1803392" y="3395378"/>
            <a:ext cx="1184100" cy="761731"/>
            <a:chOff x="2367272" y="3182018"/>
            <a:chExt cx="1184100" cy="761731"/>
          </a:xfrm>
        </p:grpSpPr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3F1AAF7-29A0-7E2C-08EC-5BDDA002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44910" y="3182018"/>
              <a:ext cx="428824" cy="428824"/>
            </a:xfrm>
            <a:prstGeom prst="rect">
              <a:avLst/>
            </a:prstGeom>
          </p:spPr>
        </p:pic>
        <p:sp>
          <p:nvSpPr>
            <p:cNvPr id="65" name="Google Shape;374;p35">
              <a:extLst>
                <a:ext uri="{FF2B5EF4-FFF2-40B4-BE49-F238E27FC236}">
                  <a16:creationId xmlns:a16="http://schemas.microsoft.com/office/drawing/2014/main" id="{2C119EF2-C921-F3FD-FD1F-53A5F081790B}"/>
                </a:ext>
              </a:extLst>
            </p:cNvPr>
            <p:cNvSpPr txBox="1"/>
            <p:nvPr/>
          </p:nvSpPr>
          <p:spPr>
            <a:xfrm>
              <a:off x="2367272" y="3566753"/>
              <a:ext cx="1184100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tx1"/>
                  </a:solidFill>
                </a:rPr>
                <a:t>Development Console</a:t>
              </a:r>
              <a:endParaRPr sz="1000" b="1">
                <a:solidFill>
                  <a:schemeClr val="tx1"/>
                </a:solidFill>
              </a:endParaRPr>
            </a:p>
          </p:txBody>
        </p:sp>
      </p:grpSp>
      <p:sp>
        <p:nvSpPr>
          <p:cNvPr id="72" name="Arrow: Pentagon 71">
            <a:extLst>
              <a:ext uri="{FF2B5EF4-FFF2-40B4-BE49-F238E27FC236}">
                <a16:creationId xmlns:a16="http://schemas.microsoft.com/office/drawing/2014/main" id="{7869F0EA-BCB6-B8BA-BDEF-E9576564A1C0}"/>
              </a:ext>
            </a:extLst>
          </p:cNvPr>
          <p:cNvSpPr/>
          <p:nvPr/>
        </p:nvSpPr>
        <p:spPr>
          <a:xfrm>
            <a:off x="3033212" y="2971889"/>
            <a:ext cx="2175337" cy="554362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000" b="1">
                <a:solidFill>
                  <a:schemeClr val="tx1"/>
                </a:solidFill>
              </a:rPr>
              <a:t>Entity Annotating</a:t>
            </a:r>
          </a:p>
          <a:p>
            <a:r>
              <a:rPr lang="en" sz="1000">
                <a:solidFill>
                  <a:schemeClr val="tx1"/>
                </a:solidFill>
              </a:rPr>
              <a:t>Reverse Stemming, N-grams, Cosine Similarity</a:t>
            </a:r>
            <a:endParaRPr lang="en-US" sz="1000"/>
          </a:p>
        </p:txBody>
      </p:sp>
      <p:sp>
        <p:nvSpPr>
          <p:cNvPr id="73" name="Arrow: Pentagon 72">
            <a:extLst>
              <a:ext uri="{FF2B5EF4-FFF2-40B4-BE49-F238E27FC236}">
                <a16:creationId xmlns:a16="http://schemas.microsoft.com/office/drawing/2014/main" id="{EAB00DBD-A86F-9954-4BD5-27F7681FCEF2}"/>
              </a:ext>
            </a:extLst>
          </p:cNvPr>
          <p:cNvSpPr/>
          <p:nvPr/>
        </p:nvSpPr>
        <p:spPr>
          <a:xfrm>
            <a:off x="5311229" y="2962128"/>
            <a:ext cx="2025669" cy="554362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000" b="1">
                <a:solidFill>
                  <a:schemeClr val="tx1"/>
                </a:solidFill>
              </a:rPr>
              <a:t>Machine Learning Pipeline Improvements</a:t>
            </a:r>
          </a:p>
          <a:p>
            <a:r>
              <a:rPr lang="en" sz="1000">
                <a:solidFill>
                  <a:schemeClr val="tx1"/>
                </a:solidFill>
              </a:rPr>
              <a:t>JS, YAML</a:t>
            </a:r>
            <a:endParaRPr lang="en-US" sz="1000"/>
          </a:p>
        </p:txBody>
      </p: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82E5EB47-2D29-B686-1E41-43B00B6BBE42}"/>
              </a:ext>
            </a:extLst>
          </p:cNvPr>
          <p:cNvSpPr/>
          <p:nvPr/>
        </p:nvSpPr>
        <p:spPr>
          <a:xfrm flipH="1">
            <a:off x="4527113" y="3625401"/>
            <a:ext cx="2809785" cy="615081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" sz="1000" b="1">
              <a:solidFill>
                <a:schemeClr val="tx1"/>
              </a:solidFill>
            </a:endParaRPr>
          </a:p>
          <a:p>
            <a:pPr algn="r"/>
            <a:r>
              <a:rPr lang="en" sz="1000" b="1">
                <a:solidFill>
                  <a:schemeClr val="tx1"/>
                </a:solidFill>
              </a:rPr>
              <a:t>Intent Classification Model Explanations</a:t>
            </a:r>
          </a:p>
          <a:p>
            <a:pPr algn="r"/>
            <a:r>
              <a:rPr lang="en" sz="1000">
                <a:solidFill>
                  <a:schemeClr val="tx1"/>
                </a:solidFill>
              </a:rPr>
              <a:t>DIME, Feature Importance</a:t>
            </a:r>
            <a:endParaRPr lang="en-US" sz="1000"/>
          </a:p>
          <a:p>
            <a:pPr algn="r"/>
            <a:endParaRPr lang="en-US" sz="1000"/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E8A2BCB9-3F7B-CA36-A1BB-1D2C8A2B35AC}"/>
              </a:ext>
            </a:extLst>
          </p:cNvPr>
          <p:cNvSpPr/>
          <p:nvPr/>
        </p:nvSpPr>
        <p:spPr>
          <a:xfrm flipH="1">
            <a:off x="3057821" y="3635162"/>
            <a:ext cx="1388351" cy="615081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" sz="1000" b="1">
              <a:solidFill>
                <a:schemeClr val="tx1"/>
              </a:solidFill>
            </a:endParaRPr>
          </a:p>
          <a:p>
            <a:pPr algn="r"/>
            <a:r>
              <a:rPr lang="en" sz="1000" b="1">
                <a:solidFill>
                  <a:schemeClr val="tx1"/>
                </a:solidFill>
              </a:rPr>
              <a:t>Accuracy Curves</a:t>
            </a:r>
          </a:p>
          <a:p>
            <a:pPr algn="r"/>
            <a:r>
              <a:rPr lang="en-US" sz="1000">
                <a:solidFill>
                  <a:schemeClr val="tx1"/>
                </a:solidFill>
              </a:rPr>
              <a:t>TensorBoard, JS </a:t>
            </a:r>
          </a:p>
          <a:p>
            <a:pPr algn="r"/>
            <a:endParaRPr lang="en-US" sz="100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46BB7D0-4CDD-80CF-B63B-22A387956C14}"/>
              </a:ext>
            </a:extLst>
          </p:cNvPr>
          <p:cNvSpPr/>
          <p:nvPr/>
        </p:nvSpPr>
        <p:spPr>
          <a:xfrm>
            <a:off x="6597502" y="1849143"/>
            <a:ext cx="1692519" cy="687457"/>
          </a:xfrm>
          <a:prstGeom prst="roundRect">
            <a:avLst>
              <a:gd name="adj" fmla="val 10294"/>
            </a:avLst>
          </a:prstGeom>
          <a:solidFill>
            <a:srgbClr val="D0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91" name="Google Shape;391;p3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D5E28BD-977A-6FFE-7CD9-232D6E3BB7C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5093" y="1970368"/>
            <a:ext cx="449826" cy="4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392;p35">
            <a:extLst>
              <a:ext uri="{FF2B5EF4-FFF2-40B4-BE49-F238E27FC236}">
                <a16:creationId xmlns:a16="http://schemas.microsoft.com/office/drawing/2014/main" id="{76C09C10-900E-0EC0-1FA7-E74E869259A7}"/>
              </a:ext>
            </a:extLst>
          </p:cNvPr>
          <p:cNvSpPr txBox="1"/>
          <p:nvPr/>
        </p:nvSpPr>
        <p:spPr>
          <a:xfrm>
            <a:off x="7167619" y="1990136"/>
            <a:ext cx="1074681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Deployed Rasa Model</a:t>
            </a:r>
            <a:endParaRPr sz="1000" b="1">
              <a:solidFill>
                <a:schemeClr val="dk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8C4057-612E-84D8-39D0-AC52C7946E98}"/>
              </a:ext>
            </a:extLst>
          </p:cNvPr>
          <p:cNvGrpSpPr/>
          <p:nvPr/>
        </p:nvGrpSpPr>
        <p:grpSpPr>
          <a:xfrm>
            <a:off x="7008658" y="988528"/>
            <a:ext cx="456984" cy="456984"/>
            <a:chOff x="6468442" y="791212"/>
            <a:chExt cx="654300" cy="654300"/>
          </a:xfrm>
        </p:grpSpPr>
        <p:sp>
          <p:nvSpPr>
            <p:cNvPr id="94" name="Google Shape;265;p30">
              <a:extLst>
                <a:ext uri="{FF2B5EF4-FFF2-40B4-BE49-F238E27FC236}">
                  <a16:creationId xmlns:a16="http://schemas.microsoft.com/office/drawing/2014/main" id="{1C36F7AC-F7FC-A4F7-2D21-E6DD46606AE0}"/>
                </a:ext>
              </a:extLst>
            </p:cNvPr>
            <p:cNvSpPr/>
            <p:nvPr/>
          </p:nvSpPr>
          <p:spPr>
            <a:xfrm>
              <a:off x="6468442" y="791212"/>
              <a:ext cx="654300" cy="654300"/>
            </a:xfrm>
            <a:prstGeom prst="ellipse">
              <a:avLst/>
            </a:prstGeom>
            <a:solidFill>
              <a:srgbClr val="B9C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6" name="Picture 2" descr="Rasa Bot Starter Packs">
              <a:extLst>
                <a:ext uri="{FF2B5EF4-FFF2-40B4-BE49-F238E27FC236}">
                  <a16:creationId xmlns:a16="http://schemas.microsoft.com/office/drawing/2014/main" id="{F730E597-440D-ABAD-451B-455C8808A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839" b="94355" l="5419" r="95567">
                          <a14:foregroundMark x1="6713" y1="19631" x2="7882" y2="29839"/>
                          <a14:foregroundMark x1="6450" y1="17339" x2="6682" y2="19361"/>
                          <a14:foregroundMark x1="5997" y1="17339" x2="7882" y2="61290"/>
                          <a14:foregroundMark x1="76355" y1="90726" x2="81773" y2="81048"/>
                          <a14:foregroundMark x1="80788" y1="92742" x2="82266" y2="94758"/>
                          <a14:foregroundMark x1="90374" y1="68024" x2="96059" y2="32661"/>
                          <a14:foregroundMark x1="88670" y1="78629" x2="89074" y2="76112"/>
                          <a14:foregroundMark x1="95074" y1="13306" x2="89937" y2="12405"/>
                          <a14:foregroundMark x1="57474" y1="6246" x2="60268" y2="5904"/>
                          <a14:foregroundMark x1="46891" y1="7542" x2="51203" y2="7014"/>
                          <a14:foregroundMark x1="36614" y1="8801" x2="41972" y2="8145"/>
                          <a14:foregroundMark x1="68966" y1="4839" x2="77833" y2="4839"/>
                          <a14:foregroundMark x1="20690" y1="22984" x2="21182" y2="33065"/>
                          <a14:foregroundMark x1="54680" y1="18952" x2="54187" y2="30645"/>
                          <a14:foregroundMark x1="20197" y1="47177" x2="21675" y2="56452"/>
                          <a14:foregroundMark x1="56158" y1="47984" x2="56158" y2="60484"/>
                          <a14:backgroundMark x1="31215" y1="23896" x2="32512" y2="23790"/>
                          <a14:backgroundMark x1="64972" y1="23387" x2="67980" y2="23387"/>
                          <a14:backgroundMark x1="66630" y1="53596" x2="66995" y2="53629"/>
                          <a14:backgroundMark x1="69951" y1="36694" x2="66010" y2="37500"/>
                          <a14:backgroundMark x1="87685" y1="71371" x2="89163" y2="73790"/>
                          <a14:backgroundMark x1="88177" y1="68548" x2="89655" y2="72581"/>
                          <a14:backgroundMark x1="88177" y1="74194" x2="89655" y2="75806"/>
                          <a14:backgroundMark x1="88670" y1="18145" x2="83744" y2="13306"/>
                          <a14:backgroundMark x1="81281" y1="12903" x2="64532" y2="11694"/>
                          <a14:backgroundMark x1="77833" y1="12903" x2="85222" y2="12097"/>
                          <a14:backgroundMark x1="85222" y1="12097" x2="87685" y2="11694"/>
                          <a14:backgroundMark x1="87685" y1="11694" x2="89163" y2="12903"/>
                          <a14:backgroundMark x1="47783" y1="38710" x2="47783" y2="34677"/>
                          <a14:backgroundMark x1="51232" y1="13710" x2="45320" y2="12903"/>
                          <a14:backgroundMark x1="59606" y1="12097" x2="54187" y2="11290"/>
                          <a14:backgroundMark x1="57635" y1="11290" x2="64532" y2="10887"/>
                          <a14:backgroundMark x1="61084" y1="10887" x2="55172" y2="10887"/>
                          <a14:backgroundMark x1="39409" y1="12097" x2="16749" y2="14516"/>
                          <a14:backgroundMark x1="14778" y1="12903" x2="12808" y2="12097"/>
                          <a14:backgroundMark x1="12808" y1="12097" x2="12808" y2="12097"/>
                          <a14:backgroundMark x1="12808" y1="12097" x2="12808" y2="12097"/>
                          <a14:backgroundMark x1="11823" y1="12500" x2="14286" y2="10081"/>
                          <a14:backgroundMark x1="12315" y1="12500" x2="18227" y2="12903"/>
                          <a14:backgroundMark x1="18227" y1="12903" x2="10837" y2="10484"/>
                          <a14:backgroundMark x1="11330" y1="10887" x2="11330" y2="173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079" y="923386"/>
              <a:ext cx="371026" cy="453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613CE6-0C4C-5D65-6773-6B42CDA2E026}"/>
              </a:ext>
            </a:extLst>
          </p:cNvPr>
          <p:cNvGrpSpPr/>
          <p:nvPr/>
        </p:nvGrpSpPr>
        <p:grpSpPr>
          <a:xfrm>
            <a:off x="7586508" y="988528"/>
            <a:ext cx="456984" cy="456984"/>
            <a:chOff x="7389192" y="791212"/>
            <a:chExt cx="654300" cy="654300"/>
          </a:xfrm>
        </p:grpSpPr>
        <p:sp>
          <p:nvSpPr>
            <p:cNvPr id="95" name="Google Shape;265;p30">
              <a:extLst>
                <a:ext uri="{FF2B5EF4-FFF2-40B4-BE49-F238E27FC236}">
                  <a16:creationId xmlns:a16="http://schemas.microsoft.com/office/drawing/2014/main" id="{70665007-74FF-B5BD-8E1C-79843E5A1BF5}"/>
                </a:ext>
              </a:extLst>
            </p:cNvPr>
            <p:cNvSpPr/>
            <p:nvPr/>
          </p:nvSpPr>
          <p:spPr>
            <a:xfrm>
              <a:off x="7389192" y="791212"/>
              <a:ext cx="654300" cy="654300"/>
            </a:xfrm>
            <a:prstGeom prst="ellipse">
              <a:avLst/>
            </a:prstGeom>
            <a:solidFill>
              <a:srgbClr val="B9C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FF88BB-835B-362F-E6BD-9885FE775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5379" y="859644"/>
              <a:ext cx="501926" cy="50192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92F317-E7D3-B2B3-A219-44E97496FE7A}"/>
              </a:ext>
            </a:extLst>
          </p:cNvPr>
          <p:cNvGrpSpPr/>
          <p:nvPr/>
        </p:nvGrpSpPr>
        <p:grpSpPr>
          <a:xfrm>
            <a:off x="6425162" y="996950"/>
            <a:ext cx="456984" cy="456984"/>
            <a:chOff x="5510296" y="799634"/>
            <a:chExt cx="654300" cy="654300"/>
          </a:xfrm>
        </p:grpSpPr>
        <p:sp>
          <p:nvSpPr>
            <p:cNvPr id="93" name="Google Shape;265;p30">
              <a:extLst>
                <a:ext uri="{FF2B5EF4-FFF2-40B4-BE49-F238E27FC236}">
                  <a16:creationId xmlns:a16="http://schemas.microsoft.com/office/drawing/2014/main" id="{26AFF476-E9C3-3BE3-4A77-1F5E9E1602D9}"/>
                </a:ext>
              </a:extLst>
            </p:cNvPr>
            <p:cNvSpPr/>
            <p:nvPr/>
          </p:nvSpPr>
          <p:spPr>
            <a:xfrm>
              <a:off x="5510296" y="799634"/>
              <a:ext cx="654300" cy="654300"/>
            </a:xfrm>
            <a:prstGeom prst="ellipse">
              <a:avLst/>
            </a:prstGeom>
            <a:solidFill>
              <a:srgbClr val="B9C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A5337F1-7F1F-7312-2BCC-3EA0C767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30719" y="903018"/>
              <a:ext cx="457200" cy="457200"/>
            </a:xfrm>
            <a:prstGeom prst="rect">
              <a:avLst/>
            </a:prstGeom>
          </p:spPr>
        </p:pic>
      </p:grp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A4BF3507-64C1-2F39-6695-5A85453FA9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50607" y="2120504"/>
            <a:ext cx="189442" cy="189442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9EF6F2D2-1CCA-A938-6061-20C56ECE7C8C}"/>
              </a:ext>
            </a:extLst>
          </p:cNvPr>
          <p:cNvSpPr txBox="1"/>
          <p:nvPr/>
        </p:nvSpPr>
        <p:spPr>
          <a:xfrm>
            <a:off x="5438420" y="1946223"/>
            <a:ext cx="7543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b="1">
                <a:solidFill>
                  <a:srgbClr val="00B050"/>
                </a:solidFill>
              </a:rPr>
              <a:t>socket io</a:t>
            </a:r>
            <a:endParaRPr lang="en-US" sz="9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00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453;p37">
            <a:extLst>
              <a:ext uri="{FF2B5EF4-FFF2-40B4-BE49-F238E27FC236}">
                <a16:creationId xmlns:a16="http://schemas.microsoft.com/office/drawing/2014/main" id="{BD743B73-9F74-1651-5D5E-D5329B99D52A}"/>
              </a:ext>
            </a:extLst>
          </p:cNvPr>
          <p:cNvSpPr/>
          <p:nvPr/>
        </p:nvSpPr>
        <p:spPr>
          <a:xfrm>
            <a:off x="4259853" y="2231993"/>
            <a:ext cx="567704" cy="489714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E1971C9-9777-8328-C532-58CBD0E2209A}"/>
              </a:ext>
            </a:extLst>
          </p:cNvPr>
          <p:cNvSpPr/>
          <p:nvPr/>
        </p:nvSpPr>
        <p:spPr>
          <a:xfrm>
            <a:off x="4254978" y="2289280"/>
            <a:ext cx="567704" cy="382632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374;p35">
            <a:extLst>
              <a:ext uri="{FF2B5EF4-FFF2-40B4-BE49-F238E27FC236}">
                <a16:creationId xmlns:a16="http://schemas.microsoft.com/office/drawing/2014/main" id="{45691FC0-C3E6-323F-921A-E7BD6F5729A4}"/>
              </a:ext>
            </a:extLst>
          </p:cNvPr>
          <p:cNvSpPr txBox="1"/>
          <p:nvPr/>
        </p:nvSpPr>
        <p:spPr>
          <a:xfrm>
            <a:off x="4307484" y="2233456"/>
            <a:ext cx="472438" cy="4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tx1"/>
                </a:solidFill>
              </a:rPr>
              <a:t>Kolloqe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69" name="Google Shape;404;p35">
            <a:extLst>
              <a:ext uri="{FF2B5EF4-FFF2-40B4-BE49-F238E27FC236}">
                <a16:creationId xmlns:a16="http://schemas.microsoft.com/office/drawing/2014/main" id="{0B807B53-5AE9-6692-1C75-DC3D81F1A0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3021" r="-1"/>
          <a:stretch/>
        </p:blipFill>
        <p:spPr>
          <a:xfrm>
            <a:off x="4352475" y="2316132"/>
            <a:ext cx="371686" cy="36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15326E88-AF3B-8E42-3045-38AA0D756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39" y="2334667"/>
            <a:ext cx="282982" cy="282982"/>
          </a:xfrm>
          <a:prstGeom prst="rect">
            <a:avLst/>
          </a:prstGeom>
        </p:spPr>
      </p:pic>
      <p:sp>
        <p:nvSpPr>
          <p:cNvPr id="71" name="Google Shape;453;p37">
            <a:extLst>
              <a:ext uri="{FF2B5EF4-FFF2-40B4-BE49-F238E27FC236}">
                <a16:creationId xmlns:a16="http://schemas.microsoft.com/office/drawing/2014/main" id="{D8F1CE75-BD6F-9717-FF1A-272D5D1CDB4D}"/>
              </a:ext>
            </a:extLst>
          </p:cNvPr>
          <p:cNvSpPr/>
          <p:nvPr/>
        </p:nvSpPr>
        <p:spPr>
          <a:xfrm>
            <a:off x="4157139" y="2231301"/>
            <a:ext cx="670417" cy="523200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404;p35">
            <a:extLst>
              <a:ext uri="{FF2B5EF4-FFF2-40B4-BE49-F238E27FC236}">
                <a16:creationId xmlns:a16="http://schemas.microsoft.com/office/drawing/2014/main" id="{8029B659-68AF-2EF8-A3C0-9CCFACF336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3021" r="-1"/>
          <a:stretch/>
        </p:blipFill>
        <p:spPr>
          <a:xfrm>
            <a:off x="2976880" y="2244812"/>
            <a:ext cx="670417" cy="6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453;p37">
            <a:extLst>
              <a:ext uri="{FF2B5EF4-FFF2-40B4-BE49-F238E27FC236}">
                <a16:creationId xmlns:a16="http://schemas.microsoft.com/office/drawing/2014/main" id="{2D27C34F-4142-346B-95CF-F0593AEC5A58}"/>
              </a:ext>
            </a:extLst>
          </p:cNvPr>
          <p:cNvSpPr/>
          <p:nvPr/>
        </p:nvSpPr>
        <p:spPr>
          <a:xfrm>
            <a:off x="4731892" y="5924026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453;p37">
            <a:extLst>
              <a:ext uri="{FF2B5EF4-FFF2-40B4-BE49-F238E27FC236}">
                <a16:creationId xmlns:a16="http://schemas.microsoft.com/office/drawing/2014/main" id="{E2F7D52B-6296-D8A2-C02B-5600C2834642}"/>
              </a:ext>
            </a:extLst>
          </p:cNvPr>
          <p:cNvSpPr/>
          <p:nvPr/>
        </p:nvSpPr>
        <p:spPr>
          <a:xfrm>
            <a:off x="6284850" y="5924026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EEB3F8E-5A28-E793-9D5A-5C4010A1265A}"/>
              </a:ext>
            </a:extLst>
          </p:cNvPr>
          <p:cNvSpPr/>
          <p:nvPr/>
        </p:nvSpPr>
        <p:spPr>
          <a:xfrm>
            <a:off x="4731890" y="108858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0C7BB4F-D494-2B6F-7338-507EC27570F9}"/>
              </a:ext>
            </a:extLst>
          </p:cNvPr>
          <p:cNvSpPr/>
          <p:nvPr/>
        </p:nvSpPr>
        <p:spPr>
          <a:xfrm>
            <a:off x="6284851" y="108858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53;p37">
            <a:extLst>
              <a:ext uri="{FF2B5EF4-FFF2-40B4-BE49-F238E27FC236}">
                <a16:creationId xmlns:a16="http://schemas.microsoft.com/office/drawing/2014/main" id="{7EF1259A-89CA-2CCD-D661-7FC8D74D6A76}"/>
              </a:ext>
            </a:extLst>
          </p:cNvPr>
          <p:cNvSpPr/>
          <p:nvPr/>
        </p:nvSpPr>
        <p:spPr>
          <a:xfrm>
            <a:off x="1574475" y="5924025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2AFEF1F-BA65-CBE8-8997-615C231FB85B}"/>
              </a:ext>
            </a:extLst>
          </p:cNvPr>
          <p:cNvSpPr/>
          <p:nvPr/>
        </p:nvSpPr>
        <p:spPr>
          <a:xfrm>
            <a:off x="1574477" y="10885831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95BB5CF-0847-826D-25B9-7CE13DCC01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48" t="19802" r="26345" b="20171"/>
          <a:stretch/>
        </p:blipFill>
        <p:spPr>
          <a:xfrm>
            <a:off x="1854885" y="5474995"/>
            <a:ext cx="723857" cy="892069"/>
          </a:xfrm>
          <a:prstGeom prst="rect">
            <a:avLst/>
          </a:prstGeom>
        </p:spPr>
      </p:pic>
      <p:sp>
        <p:nvSpPr>
          <p:cNvPr id="51" name="Google Shape;453;p37">
            <a:extLst>
              <a:ext uri="{FF2B5EF4-FFF2-40B4-BE49-F238E27FC236}">
                <a16:creationId xmlns:a16="http://schemas.microsoft.com/office/drawing/2014/main" id="{B26BCA37-6A06-CF68-BF4B-CC27D9AC537B}"/>
              </a:ext>
            </a:extLst>
          </p:cNvPr>
          <p:cNvSpPr/>
          <p:nvPr/>
        </p:nvSpPr>
        <p:spPr>
          <a:xfrm>
            <a:off x="3139561" y="5924026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Picture 51" descr="A picture containing qr code&#10;&#10;Description automatically generated">
            <a:extLst>
              <a:ext uri="{FF2B5EF4-FFF2-40B4-BE49-F238E27FC236}">
                <a16:creationId xmlns:a16="http://schemas.microsoft.com/office/drawing/2014/main" id="{C58D8F43-179D-1FAC-7BF9-B7204279918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3447216" y="5512157"/>
            <a:ext cx="669363" cy="817743"/>
          </a:xfrm>
          <a:prstGeom prst="rect">
            <a:avLst/>
          </a:prstGeom>
        </p:spPr>
      </p:pic>
      <p:sp>
        <p:nvSpPr>
          <p:cNvPr id="53" name="Google Shape;374;p35">
            <a:extLst>
              <a:ext uri="{FF2B5EF4-FFF2-40B4-BE49-F238E27FC236}">
                <a16:creationId xmlns:a16="http://schemas.microsoft.com/office/drawing/2014/main" id="{6D9E3F40-1E22-942E-9FED-EF07EF38EE6A}"/>
              </a:ext>
            </a:extLst>
          </p:cNvPr>
          <p:cNvSpPr txBox="1"/>
          <p:nvPr/>
        </p:nvSpPr>
        <p:spPr>
          <a:xfrm>
            <a:off x="1682265" y="8688819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54" name="Google Shape;374;p35">
            <a:extLst>
              <a:ext uri="{FF2B5EF4-FFF2-40B4-BE49-F238E27FC236}">
                <a16:creationId xmlns:a16="http://schemas.microsoft.com/office/drawing/2014/main" id="{6D1E32A9-3ABE-5130-F334-ADD84ADB8406}"/>
              </a:ext>
            </a:extLst>
          </p:cNvPr>
          <p:cNvSpPr txBox="1"/>
          <p:nvPr/>
        </p:nvSpPr>
        <p:spPr>
          <a:xfrm>
            <a:off x="3247349" y="8703186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55" name="Google Shape;374;p35">
            <a:extLst>
              <a:ext uri="{FF2B5EF4-FFF2-40B4-BE49-F238E27FC236}">
                <a16:creationId xmlns:a16="http://schemas.microsoft.com/office/drawing/2014/main" id="{0FAEB821-CA3F-ED67-430B-222B792CDDDC}"/>
              </a:ext>
            </a:extLst>
          </p:cNvPr>
          <p:cNvSpPr txBox="1"/>
          <p:nvPr/>
        </p:nvSpPr>
        <p:spPr>
          <a:xfrm>
            <a:off x="4839680" y="8703186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56" name="Picture 4" descr="IBM Watson - Wikipedia">
            <a:extLst>
              <a:ext uri="{FF2B5EF4-FFF2-40B4-BE49-F238E27FC236}">
                <a16:creationId xmlns:a16="http://schemas.microsoft.com/office/drawing/2014/main" id="{B6571C7F-AC32-DCD6-BAB6-F2820629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70" y="5530603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374;p35">
            <a:extLst>
              <a:ext uri="{FF2B5EF4-FFF2-40B4-BE49-F238E27FC236}">
                <a16:creationId xmlns:a16="http://schemas.microsoft.com/office/drawing/2014/main" id="{55DE1EAD-8813-2637-4330-538EF19FBDFB}"/>
              </a:ext>
            </a:extLst>
          </p:cNvPr>
          <p:cNvSpPr txBox="1"/>
          <p:nvPr/>
        </p:nvSpPr>
        <p:spPr>
          <a:xfrm>
            <a:off x="6392638" y="8703186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58" name="Picture 5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6BBEF5F-F8C7-4B0D-4D45-5CCC659FB0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2945" y="5552622"/>
            <a:ext cx="748482" cy="793115"/>
          </a:xfrm>
          <a:prstGeom prst="rect">
            <a:avLst/>
          </a:pr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DA332AD-5DA6-41BD-E5B1-CAB7668F5903}"/>
              </a:ext>
            </a:extLst>
          </p:cNvPr>
          <p:cNvSpPr/>
          <p:nvPr/>
        </p:nvSpPr>
        <p:spPr>
          <a:xfrm>
            <a:off x="3139562" y="108858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374CB3DD-D75C-186B-0079-743013E7A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396" y="13913618"/>
            <a:ext cx="516072" cy="516072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1F35AFFA-79B1-1564-D2F2-39EAB4C4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777" y="13913618"/>
            <a:ext cx="516072" cy="51607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E59AE83-A31D-E774-C39C-A06610B57E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5627" y="13937537"/>
            <a:ext cx="457200" cy="457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1E7CA96-8185-E51A-DF8B-7AB533B92A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8586" y="13937537"/>
            <a:ext cx="457200" cy="457200"/>
          </a:xfrm>
          <a:prstGeom prst="rect">
            <a:avLst/>
          </a:prstGeom>
        </p:spPr>
      </p:pic>
      <p:sp>
        <p:nvSpPr>
          <p:cNvPr id="35" name="Google Shape;403;p35">
            <a:extLst>
              <a:ext uri="{FF2B5EF4-FFF2-40B4-BE49-F238E27FC236}">
                <a16:creationId xmlns:a16="http://schemas.microsoft.com/office/drawing/2014/main" id="{74D528BB-5144-2AB2-63C8-F77A1E194B82}"/>
              </a:ext>
            </a:extLst>
          </p:cNvPr>
          <p:cNvSpPr txBox="1">
            <a:spLocks/>
          </p:cNvSpPr>
          <p:nvPr/>
        </p:nvSpPr>
        <p:spPr>
          <a:xfrm>
            <a:off x="3657455" y="2244812"/>
            <a:ext cx="2733185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buClr>
                <a:schemeClr val="lt1"/>
              </a:buClr>
              <a:buSzPts val="2400"/>
            </a:pPr>
            <a:r>
              <a:rPr lang="en-US" sz="3200" b="1"/>
              <a:t>Uniqueness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368171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3;p37">
            <a:extLst>
              <a:ext uri="{FF2B5EF4-FFF2-40B4-BE49-F238E27FC236}">
                <a16:creationId xmlns:a16="http://schemas.microsoft.com/office/drawing/2014/main" id="{93919E31-2CCD-8090-94FA-89A632C40A9B}"/>
              </a:ext>
            </a:extLst>
          </p:cNvPr>
          <p:cNvSpPr/>
          <p:nvPr/>
        </p:nvSpPr>
        <p:spPr>
          <a:xfrm>
            <a:off x="4259853" y="2619082"/>
            <a:ext cx="567704" cy="489714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BA9B016-2D0A-A063-D742-88870951AF49}"/>
              </a:ext>
            </a:extLst>
          </p:cNvPr>
          <p:cNvSpPr/>
          <p:nvPr/>
        </p:nvSpPr>
        <p:spPr>
          <a:xfrm>
            <a:off x="4254978" y="2676369"/>
            <a:ext cx="567704" cy="382632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374;p35">
            <a:extLst>
              <a:ext uri="{FF2B5EF4-FFF2-40B4-BE49-F238E27FC236}">
                <a16:creationId xmlns:a16="http://schemas.microsoft.com/office/drawing/2014/main" id="{EA9FBF45-90A9-5C1F-113E-CC8CAE2ED8A7}"/>
              </a:ext>
            </a:extLst>
          </p:cNvPr>
          <p:cNvSpPr txBox="1"/>
          <p:nvPr/>
        </p:nvSpPr>
        <p:spPr>
          <a:xfrm>
            <a:off x="4131837" y="2620545"/>
            <a:ext cx="82373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tx1"/>
                </a:solidFill>
              </a:rPr>
              <a:t>Kolloqe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48" name="Google Shape;404;p35">
            <a:extLst>
              <a:ext uri="{FF2B5EF4-FFF2-40B4-BE49-F238E27FC236}">
                <a16:creationId xmlns:a16="http://schemas.microsoft.com/office/drawing/2014/main" id="{3E40E13E-5011-1140-4247-B630808F35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3021" r="-1"/>
          <a:stretch/>
        </p:blipFill>
        <p:spPr>
          <a:xfrm>
            <a:off x="4352475" y="2703221"/>
            <a:ext cx="371686" cy="36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DABB6F37-C38D-A45B-9C95-3E31F4B4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39" y="2721756"/>
            <a:ext cx="282982" cy="282982"/>
          </a:xfrm>
          <a:prstGeom prst="rect">
            <a:avLst/>
          </a:prstGeom>
        </p:spPr>
      </p:pic>
      <p:sp>
        <p:nvSpPr>
          <p:cNvPr id="51" name="Google Shape;453;p37">
            <a:extLst>
              <a:ext uri="{FF2B5EF4-FFF2-40B4-BE49-F238E27FC236}">
                <a16:creationId xmlns:a16="http://schemas.microsoft.com/office/drawing/2014/main" id="{39E4969D-344E-4AB4-A47A-E152DEFAA2FF}"/>
              </a:ext>
            </a:extLst>
          </p:cNvPr>
          <p:cNvSpPr/>
          <p:nvPr/>
        </p:nvSpPr>
        <p:spPr>
          <a:xfrm>
            <a:off x="4023940" y="2583737"/>
            <a:ext cx="1121200" cy="603053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3;p37">
            <a:extLst>
              <a:ext uri="{FF2B5EF4-FFF2-40B4-BE49-F238E27FC236}">
                <a16:creationId xmlns:a16="http://schemas.microsoft.com/office/drawing/2014/main" id="{F0C94678-8BC3-11BF-9EF9-B514ECD3B626}"/>
              </a:ext>
            </a:extLst>
          </p:cNvPr>
          <p:cNvSpPr/>
          <p:nvPr/>
        </p:nvSpPr>
        <p:spPr>
          <a:xfrm>
            <a:off x="4731892" y="1850651"/>
            <a:ext cx="1284676" cy="1442199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53;p37">
            <a:extLst>
              <a:ext uri="{FF2B5EF4-FFF2-40B4-BE49-F238E27FC236}">
                <a16:creationId xmlns:a16="http://schemas.microsoft.com/office/drawing/2014/main" id="{1732054D-C841-2971-583C-B2B8ECF60EE6}"/>
              </a:ext>
            </a:extLst>
          </p:cNvPr>
          <p:cNvSpPr/>
          <p:nvPr/>
        </p:nvSpPr>
        <p:spPr>
          <a:xfrm>
            <a:off x="6284850" y="1850651"/>
            <a:ext cx="1284676" cy="1442199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53;p37">
            <a:extLst>
              <a:ext uri="{FF2B5EF4-FFF2-40B4-BE49-F238E27FC236}">
                <a16:creationId xmlns:a16="http://schemas.microsoft.com/office/drawing/2014/main" id="{6A0BC9E0-E45B-D927-0271-968835942D5B}"/>
              </a:ext>
            </a:extLst>
          </p:cNvPr>
          <p:cNvSpPr/>
          <p:nvPr/>
        </p:nvSpPr>
        <p:spPr>
          <a:xfrm>
            <a:off x="1574475" y="1850650"/>
            <a:ext cx="1284676" cy="1442199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E282C-9A36-D747-A257-80884C77CD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48" t="19802" r="26345" b="20171"/>
          <a:stretch/>
        </p:blipFill>
        <p:spPr>
          <a:xfrm>
            <a:off x="1854885" y="1934054"/>
            <a:ext cx="723857" cy="892069"/>
          </a:xfrm>
          <a:prstGeom prst="rect">
            <a:avLst/>
          </a:prstGeom>
        </p:spPr>
      </p:pic>
      <p:sp>
        <p:nvSpPr>
          <p:cNvPr id="10" name="Google Shape;453;p37">
            <a:extLst>
              <a:ext uri="{FF2B5EF4-FFF2-40B4-BE49-F238E27FC236}">
                <a16:creationId xmlns:a16="http://schemas.microsoft.com/office/drawing/2014/main" id="{EBCC2637-0956-431A-2D12-D4F1FCFCA159}"/>
              </a:ext>
            </a:extLst>
          </p:cNvPr>
          <p:cNvSpPr/>
          <p:nvPr/>
        </p:nvSpPr>
        <p:spPr>
          <a:xfrm>
            <a:off x="3139561" y="1850651"/>
            <a:ext cx="1284676" cy="1442199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9A59263-1010-B076-3D2F-0F6ADAE941E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3447216" y="1971216"/>
            <a:ext cx="669363" cy="817743"/>
          </a:xfrm>
          <a:prstGeom prst="rect">
            <a:avLst/>
          </a:prstGeom>
        </p:spPr>
      </p:pic>
      <p:sp>
        <p:nvSpPr>
          <p:cNvPr id="14" name="Google Shape;374;p35">
            <a:extLst>
              <a:ext uri="{FF2B5EF4-FFF2-40B4-BE49-F238E27FC236}">
                <a16:creationId xmlns:a16="http://schemas.microsoft.com/office/drawing/2014/main" id="{9EB67F5F-A62F-E904-B1A8-29C3C794A301}"/>
              </a:ext>
            </a:extLst>
          </p:cNvPr>
          <p:cNvSpPr txBox="1"/>
          <p:nvPr/>
        </p:nvSpPr>
        <p:spPr>
          <a:xfrm>
            <a:off x="1682265" y="2809795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5" name="Google Shape;374;p35">
            <a:extLst>
              <a:ext uri="{FF2B5EF4-FFF2-40B4-BE49-F238E27FC236}">
                <a16:creationId xmlns:a16="http://schemas.microsoft.com/office/drawing/2014/main" id="{DD1C43CD-EC27-4C02-F862-DBBF83FD1955}"/>
              </a:ext>
            </a:extLst>
          </p:cNvPr>
          <p:cNvSpPr txBox="1"/>
          <p:nvPr/>
        </p:nvSpPr>
        <p:spPr>
          <a:xfrm>
            <a:off x="3247349" y="2824162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9" name="Google Shape;374;p35">
            <a:extLst>
              <a:ext uri="{FF2B5EF4-FFF2-40B4-BE49-F238E27FC236}">
                <a16:creationId xmlns:a16="http://schemas.microsoft.com/office/drawing/2014/main" id="{8B914D09-4C3F-7896-08DC-FE3BAD62487A}"/>
              </a:ext>
            </a:extLst>
          </p:cNvPr>
          <p:cNvSpPr txBox="1"/>
          <p:nvPr/>
        </p:nvSpPr>
        <p:spPr>
          <a:xfrm>
            <a:off x="4839680" y="2824162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0" name="Picture 4" descr="IBM Watson - Wikipedia">
            <a:extLst>
              <a:ext uri="{FF2B5EF4-FFF2-40B4-BE49-F238E27FC236}">
                <a16:creationId xmlns:a16="http://schemas.microsoft.com/office/drawing/2014/main" id="{D568E2E9-B1F0-9D76-3F1A-40303178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70" y="1989662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4;p35">
            <a:extLst>
              <a:ext uri="{FF2B5EF4-FFF2-40B4-BE49-F238E27FC236}">
                <a16:creationId xmlns:a16="http://schemas.microsoft.com/office/drawing/2014/main" id="{5ED27DB9-115F-D31B-3040-132DEFEA6FCC}"/>
              </a:ext>
            </a:extLst>
          </p:cNvPr>
          <p:cNvSpPr txBox="1"/>
          <p:nvPr/>
        </p:nvSpPr>
        <p:spPr>
          <a:xfrm>
            <a:off x="6392638" y="2824162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12FD7B4-F18C-E2A1-ECB8-39BFEEDE7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2945" y="2011681"/>
            <a:ext cx="748482" cy="79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84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3;p37">
            <a:extLst>
              <a:ext uri="{FF2B5EF4-FFF2-40B4-BE49-F238E27FC236}">
                <a16:creationId xmlns:a16="http://schemas.microsoft.com/office/drawing/2014/main" id="{93919E31-2CCD-8090-94FA-89A632C40A9B}"/>
              </a:ext>
            </a:extLst>
          </p:cNvPr>
          <p:cNvSpPr/>
          <p:nvPr/>
        </p:nvSpPr>
        <p:spPr>
          <a:xfrm>
            <a:off x="4259853" y="2231993"/>
            <a:ext cx="567704" cy="489714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BA9B016-2D0A-A063-D742-88870951AF49}"/>
              </a:ext>
            </a:extLst>
          </p:cNvPr>
          <p:cNvSpPr/>
          <p:nvPr/>
        </p:nvSpPr>
        <p:spPr>
          <a:xfrm>
            <a:off x="4254978" y="2289280"/>
            <a:ext cx="567704" cy="382632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374;p35">
            <a:extLst>
              <a:ext uri="{FF2B5EF4-FFF2-40B4-BE49-F238E27FC236}">
                <a16:creationId xmlns:a16="http://schemas.microsoft.com/office/drawing/2014/main" id="{EA9FBF45-90A9-5C1F-113E-CC8CAE2ED8A7}"/>
              </a:ext>
            </a:extLst>
          </p:cNvPr>
          <p:cNvSpPr txBox="1"/>
          <p:nvPr/>
        </p:nvSpPr>
        <p:spPr>
          <a:xfrm>
            <a:off x="4131837" y="2233456"/>
            <a:ext cx="82373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tx1"/>
                </a:solidFill>
              </a:rPr>
              <a:t>Kolloqe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48" name="Google Shape;404;p35">
            <a:extLst>
              <a:ext uri="{FF2B5EF4-FFF2-40B4-BE49-F238E27FC236}">
                <a16:creationId xmlns:a16="http://schemas.microsoft.com/office/drawing/2014/main" id="{3E40E13E-5011-1140-4247-B630808F35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3021" r="-1"/>
          <a:stretch/>
        </p:blipFill>
        <p:spPr>
          <a:xfrm>
            <a:off x="4352475" y="2316132"/>
            <a:ext cx="371686" cy="36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DABB6F37-C38D-A45B-9C95-3E31F4B4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39" y="2334667"/>
            <a:ext cx="282982" cy="282982"/>
          </a:xfrm>
          <a:prstGeom prst="rect">
            <a:avLst/>
          </a:prstGeom>
        </p:spPr>
      </p:pic>
      <p:sp>
        <p:nvSpPr>
          <p:cNvPr id="51" name="Google Shape;453;p37">
            <a:extLst>
              <a:ext uri="{FF2B5EF4-FFF2-40B4-BE49-F238E27FC236}">
                <a16:creationId xmlns:a16="http://schemas.microsoft.com/office/drawing/2014/main" id="{39E4969D-344E-4AB4-A47A-E152DEFAA2FF}"/>
              </a:ext>
            </a:extLst>
          </p:cNvPr>
          <p:cNvSpPr/>
          <p:nvPr/>
        </p:nvSpPr>
        <p:spPr>
          <a:xfrm>
            <a:off x="4023940" y="2196648"/>
            <a:ext cx="1121200" cy="603053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6;p31">
            <a:extLst>
              <a:ext uri="{FF2B5EF4-FFF2-40B4-BE49-F238E27FC236}">
                <a16:creationId xmlns:a16="http://schemas.microsoft.com/office/drawing/2014/main" id="{8F2523D1-4538-6997-A177-4C735F229736}"/>
              </a:ext>
            </a:extLst>
          </p:cNvPr>
          <p:cNvSpPr txBox="1"/>
          <p:nvPr/>
        </p:nvSpPr>
        <p:spPr>
          <a:xfrm>
            <a:off x="491300" y="389075"/>
            <a:ext cx="4732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Support for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5" name="Google Shape;276;p31">
            <a:extLst>
              <a:ext uri="{FF2B5EF4-FFF2-40B4-BE49-F238E27FC236}">
                <a16:creationId xmlns:a16="http://schemas.microsoft.com/office/drawing/2014/main" id="{390A3472-2D77-E55E-262F-DC134A55FEBE}"/>
              </a:ext>
            </a:extLst>
          </p:cNvPr>
          <p:cNvSpPr txBox="1"/>
          <p:nvPr/>
        </p:nvSpPr>
        <p:spPr>
          <a:xfrm>
            <a:off x="1944026" y="373681"/>
            <a:ext cx="328007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Sinhalese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16" name="Google Shape;453;p37">
            <a:extLst>
              <a:ext uri="{FF2B5EF4-FFF2-40B4-BE49-F238E27FC236}">
                <a16:creationId xmlns:a16="http://schemas.microsoft.com/office/drawing/2014/main" id="{F0C94678-8BC3-11BF-9EF9-B514ECD3B626}"/>
              </a:ext>
            </a:extLst>
          </p:cNvPr>
          <p:cNvSpPr/>
          <p:nvPr/>
        </p:nvSpPr>
        <p:spPr>
          <a:xfrm>
            <a:off x="4731892" y="1463562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53;p37">
            <a:extLst>
              <a:ext uri="{FF2B5EF4-FFF2-40B4-BE49-F238E27FC236}">
                <a16:creationId xmlns:a16="http://schemas.microsoft.com/office/drawing/2014/main" id="{1732054D-C841-2971-583C-B2B8ECF60EE6}"/>
              </a:ext>
            </a:extLst>
          </p:cNvPr>
          <p:cNvSpPr/>
          <p:nvPr/>
        </p:nvSpPr>
        <p:spPr>
          <a:xfrm>
            <a:off x="6284850" y="1463562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0A99F6-46A8-3D16-EB5F-725767922D3D}"/>
              </a:ext>
            </a:extLst>
          </p:cNvPr>
          <p:cNvSpPr/>
          <p:nvPr/>
        </p:nvSpPr>
        <p:spPr>
          <a:xfrm>
            <a:off x="4731890" y="2814068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282B74-4314-59A6-D380-D060131AD538}"/>
              </a:ext>
            </a:extLst>
          </p:cNvPr>
          <p:cNvSpPr/>
          <p:nvPr/>
        </p:nvSpPr>
        <p:spPr>
          <a:xfrm>
            <a:off x="6284851" y="2814068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53;p37">
            <a:extLst>
              <a:ext uri="{FF2B5EF4-FFF2-40B4-BE49-F238E27FC236}">
                <a16:creationId xmlns:a16="http://schemas.microsoft.com/office/drawing/2014/main" id="{6A0BC9E0-E45B-D927-0271-968835942D5B}"/>
              </a:ext>
            </a:extLst>
          </p:cNvPr>
          <p:cNvSpPr/>
          <p:nvPr/>
        </p:nvSpPr>
        <p:spPr>
          <a:xfrm>
            <a:off x="1574475" y="1463561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67E57C-C1E8-AB8E-0CA8-8A6521FE7571}"/>
              </a:ext>
            </a:extLst>
          </p:cNvPr>
          <p:cNvSpPr/>
          <p:nvPr/>
        </p:nvSpPr>
        <p:spPr>
          <a:xfrm>
            <a:off x="1574477" y="2814069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E282C-9A36-D747-A257-80884C77CD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48" t="19802" r="26345" b="20171"/>
          <a:stretch/>
        </p:blipFill>
        <p:spPr>
          <a:xfrm>
            <a:off x="1854885" y="1546965"/>
            <a:ext cx="723857" cy="892069"/>
          </a:xfrm>
          <a:prstGeom prst="rect">
            <a:avLst/>
          </a:prstGeom>
        </p:spPr>
      </p:pic>
      <p:sp>
        <p:nvSpPr>
          <p:cNvPr id="10" name="Google Shape;453;p37">
            <a:extLst>
              <a:ext uri="{FF2B5EF4-FFF2-40B4-BE49-F238E27FC236}">
                <a16:creationId xmlns:a16="http://schemas.microsoft.com/office/drawing/2014/main" id="{EBCC2637-0956-431A-2D12-D4F1FCFCA159}"/>
              </a:ext>
            </a:extLst>
          </p:cNvPr>
          <p:cNvSpPr/>
          <p:nvPr/>
        </p:nvSpPr>
        <p:spPr>
          <a:xfrm>
            <a:off x="3139561" y="1463562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9A59263-1010-B076-3D2F-0F6ADAE941E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3447216" y="1584127"/>
            <a:ext cx="669363" cy="817743"/>
          </a:xfrm>
          <a:prstGeom prst="rect">
            <a:avLst/>
          </a:prstGeom>
        </p:spPr>
      </p:pic>
      <p:sp>
        <p:nvSpPr>
          <p:cNvPr id="14" name="Google Shape;374;p35">
            <a:extLst>
              <a:ext uri="{FF2B5EF4-FFF2-40B4-BE49-F238E27FC236}">
                <a16:creationId xmlns:a16="http://schemas.microsoft.com/office/drawing/2014/main" id="{9EB67F5F-A62F-E904-B1A8-29C3C794A301}"/>
              </a:ext>
            </a:extLst>
          </p:cNvPr>
          <p:cNvSpPr txBox="1"/>
          <p:nvPr/>
        </p:nvSpPr>
        <p:spPr>
          <a:xfrm>
            <a:off x="1682265" y="2422706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5" name="Google Shape;374;p35">
            <a:extLst>
              <a:ext uri="{FF2B5EF4-FFF2-40B4-BE49-F238E27FC236}">
                <a16:creationId xmlns:a16="http://schemas.microsoft.com/office/drawing/2014/main" id="{DD1C43CD-EC27-4C02-F862-DBBF83FD1955}"/>
              </a:ext>
            </a:extLst>
          </p:cNvPr>
          <p:cNvSpPr txBox="1"/>
          <p:nvPr/>
        </p:nvSpPr>
        <p:spPr>
          <a:xfrm>
            <a:off x="3247349" y="2437073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9" name="Google Shape;374;p35">
            <a:extLst>
              <a:ext uri="{FF2B5EF4-FFF2-40B4-BE49-F238E27FC236}">
                <a16:creationId xmlns:a16="http://schemas.microsoft.com/office/drawing/2014/main" id="{8B914D09-4C3F-7896-08DC-FE3BAD62487A}"/>
              </a:ext>
            </a:extLst>
          </p:cNvPr>
          <p:cNvSpPr txBox="1"/>
          <p:nvPr/>
        </p:nvSpPr>
        <p:spPr>
          <a:xfrm>
            <a:off x="4839680" y="2437073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0" name="Picture 4" descr="IBM Watson - Wikipedia">
            <a:extLst>
              <a:ext uri="{FF2B5EF4-FFF2-40B4-BE49-F238E27FC236}">
                <a16:creationId xmlns:a16="http://schemas.microsoft.com/office/drawing/2014/main" id="{D568E2E9-B1F0-9D76-3F1A-40303178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70" y="1602573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4;p35">
            <a:extLst>
              <a:ext uri="{FF2B5EF4-FFF2-40B4-BE49-F238E27FC236}">
                <a16:creationId xmlns:a16="http://schemas.microsoft.com/office/drawing/2014/main" id="{5ED27DB9-115F-D31B-3040-132DEFEA6FCC}"/>
              </a:ext>
            </a:extLst>
          </p:cNvPr>
          <p:cNvSpPr txBox="1"/>
          <p:nvPr/>
        </p:nvSpPr>
        <p:spPr>
          <a:xfrm>
            <a:off x="6392638" y="2437073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12FD7B4-F18C-E2A1-ECB8-39BFEEDE7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2945" y="1624592"/>
            <a:ext cx="748482" cy="793115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9DC6D87-74EA-31DE-3CA5-50841ABD60AD}"/>
              </a:ext>
            </a:extLst>
          </p:cNvPr>
          <p:cNvSpPr/>
          <p:nvPr/>
        </p:nvSpPr>
        <p:spPr>
          <a:xfrm>
            <a:off x="3139562" y="2814068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158A8DCF-885D-C1A5-C5D8-CE275259C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396" y="2994484"/>
            <a:ext cx="516072" cy="516072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76571C87-A1F8-462A-B309-B06E8A8AC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777" y="2994484"/>
            <a:ext cx="516072" cy="5160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7FCEAA-CAA8-424C-CEB7-EDA48AAF9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5627" y="3018403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DB802A-2F6C-33A3-2C39-DF1DCF85F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8586" y="301840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29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6;p31">
            <a:extLst>
              <a:ext uri="{FF2B5EF4-FFF2-40B4-BE49-F238E27FC236}">
                <a16:creationId xmlns:a16="http://schemas.microsoft.com/office/drawing/2014/main" id="{8F2523D1-4538-6997-A177-4C735F229736}"/>
              </a:ext>
            </a:extLst>
          </p:cNvPr>
          <p:cNvSpPr txBox="1"/>
          <p:nvPr/>
        </p:nvSpPr>
        <p:spPr>
          <a:xfrm>
            <a:off x="491300" y="389075"/>
            <a:ext cx="4732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Support for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5" name="Google Shape;276;p31">
            <a:extLst>
              <a:ext uri="{FF2B5EF4-FFF2-40B4-BE49-F238E27FC236}">
                <a16:creationId xmlns:a16="http://schemas.microsoft.com/office/drawing/2014/main" id="{390A3472-2D77-E55E-262F-DC134A55FEBE}"/>
              </a:ext>
            </a:extLst>
          </p:cNvPr>
          <p:cNvSpPr txBox="1"/>
          <p:nvPr/>
        </p:nvSpPr>
        <p:spPr>
          <a:xfrm>
            <a:off x="1944026" y="373681"/>
            <a:ext cx="328007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Sinhalese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16" name="Google Shape;453;p37">
            <a:extLst>
              <a:ext uri="{FF2B5EF4-FFF2-40B4-BE49-F238E27FC236}">
                <a16:creationId xmlns:a16="http://schemas.microsoft.com/office/drawing/2014/main" id="{F0C94678-8BC3-11BF-9EF9-B514ECD3B626}"/>
              </a:ext>
            </a:extLst>
          </p:cNvPr>
          <p:cNvSpPr/>
          <p:nvPr/>
        </p:nvSpPr>
        <p:spPr>
          <a:xfrm>
            <a:off x="5492371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53;p37">
            <a:extLst>
              <a:ext uri="{FF2B5EF4-FFF2-40B4-BE49-F238E27FC236}">
                <a16:creationId xmlns:a16="http://schemas.microsoft.com/office/drawing/2014/main" id="{1732054D-C841-2971-583C-B2B8ECF60EE6}"/>
              </a:ext>
            </a:extLst>
          </p:cNvPr>
          <p:cNvSpPr/>
          <p:nvPr/>
        </p:nvSpPr>
        <p:spPr>
          <a:xfrm>
            <a:off x="7045329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0A99F6-46A8-3D16-EB5F-725767922D3D}"/>
              </a:ext>
            </a:extLst>
          </p:cNvPr>
          <p:cNvSpPr/>
          <p:nvPr/>
        </p:nvSpPr>
        <p:spPr>
          <a:xfrm>
            <a:off x="5492369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282B74-4314-59A6-D380-D060131AD538}"/>
              </a:ext>
            </a:extLst>
          </p:cNvPr>
          <p:cNvSpPr/>
          <p:nvPr/>
        </p:nvSpPr>
        <p:spPr>
          <a:xfrm>
            <a:off x="7045330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53;p37">
            <a:extLst>
              <a:ext uri="{FF2B5EF4-FFF2-40B4-BE49-F238E27FC236}">
                <a16:creationId xmlns:a16="http://schemas.microsoft.com/office/drawing/2014/main" id="{6A0BC9E0-E45B-D927-0271-968835942D5B}"/>
              </a:ext>
            </a:extLst>
          </p:cNvPr>
          <p:cNvSpPr/>
          <p:nvPr/>
        </p:nvSpPr>
        <p:spPr>
          <a:xfrm>
            <a:off x="813996" y="15213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67E57C-C1E8-AB8E-0CA8-8A6521FE7571}"/>
              </a:ext>
            </a:extLst>
          </p:cNvPr>
          <p:cNvSpPr/>
          <p:nvPr/>
        </p:nvSpPr>
        <p:spPr>
          <a:xfrm>
            <a:off x="813998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E282C-9A36-D747-A257-80884C77C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8" t="19802" r="26345" b="20171"/>
          <a:stretch/>
        </p:blipFill>
        <p:spPr>
          <a:xfrm>
            <a:off x="1094406" y="1604722"/>
            <a:ext cx="723857" cy="892069"/>
          </a:xfrm>
          <a:prstGeom prst="rect">
            <a:avLst/>
          </a:prstGeom>
        </p:spPr>
      </p:pic>
      <p:sp>
        <p:nvSpPr>
          <p:cNvPr id="10" name="Google Shape;453;p37">
            <a:extLst>
              <a:ext uri="{FF2B5EF4-FFF2-40B4-BE49-F238E27FC236}">
                <a16:creationId xmlns:a16="http://schemas.microsoft.com/office/drawing/2014/main" id="{EBCC2637-0956-431A-2D12-D4F1FCFCA159}"/>
              </a:ext>
            </a:extLst>
          </p:cNvPr>
          <p:cNvSpPr/>
          <p:nvPr/>
        </p:nvSpPr>
        <p:spPr>
          <a:xfrm>
            <a:off x="2379082" y="1521319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9A59263-1010-B076-3D2F-0F6ADAE9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2686737" y="1641884"/>
            <a:ext cx="669363" cy="817743"/>
          </a:xfrm>
          <a:prstGeom prst="rect">
            <a:avLst/>
          </a:prstGeom>
        </p:spPr>
      </p:pic>
      <p:sp>
        <p:nvSpPr>
          <p:cNvPr id="14" name="Google Shape;374;p35">
            <a:extLst>
              <a:ext uri="{FF2B5EF4-FFF2-40B4-BE49-F238E27FC236}">
                <a16:creationId xmlns:a16="http://schemas.microsoft.com/office/drawing/2014/main" id="{9EB67F5F-A62F-E904-B1A8-29C3C794A301}"/>
              </a:ext>
            </a:extLst>
          </p:cNvPr>
          <p:cNvSpPr txBox="1"/>
          <p:nvPr/>
        </p:nvSpPr>
        <p:spPr>
          <a:xfrm>
            <a:off x="921786" y="2480463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5" name="Google Shape;374;p35">
            <a:extLst>
              <a:ext uri="{FF2B5EF4-FFF2-40B4-BE49-F238E27FC236}">
                <a16:creationId xmlns:a16="http://schemas.microsoft.com/office/drawing/2014/main" id="{DD1C43CD-EC27-4C02-F862-DBBF83FD1955}"/>
              </a:ext>
            </a:extLst>
          </p:cNvPr>
          <p:cNvSpPr txBox="1"/>
          <p:nvPr/>
        </p:nvSpPr>
        <p:spPr>
          <a:xfrm>
            <a:off x="2486870" y="2494830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9" name="Google Shape;374;p35">
            <a:extLst>
              <a:ext uri="{FF2B5EF4-FFF2-40B4-BE49-F238E27FC236}">
                <a16:creationId xmlns:a16="http://schemas.microsoft.com/office/drawing/2014/main" id="{8B914D09-4C3F-7896-08DC-FE3BAD62487A}"/>
              </a:ext>
            </a:extLst>
          </p:cNvPr>
          <p:cNvSpPr txBox="1"/>
          <p:nvPr/>
        </p:nvSpPr>
        <p:spPr>
          <a:xfrm>
            <a:off x="5600159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0" name="Picture 4" descr="IBM Watson - Wikipedia">
            <a:extLst>
              <a:ext uri="{FF2B5EF4-FFF2-40B4-BE49-F238E27FC236}">
                <a16:creationId xmlns:a16="http://schemas.microsoft.com/office/drawing/2014/main" id="{D568E2E9-B1F0-9D76-3F1A-40303178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49" y="1660331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4;p35">
            <a:extLst>
              <a:ext uri="{FF2B5EF4-FFF2-40B4-BE49-F238E27FC236}">
                <a16:creationId xmlns:a16="http://schemas.microsoft.com/office/drawing/2014/main" id="{5ED27DB9-115F-D31B-3040-132DEFEA6FCC}"/>
              </a:ext>
            </a:extLst>
          </p:cNvPr>
          <p:cNvSpPr txBox="1"/>
          <p:nvPr/>
        </p:nvSpPr>
        <p:spPr>
          <a:xfrm>
            <a:off x="7153117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12FD7B4-F18C-E2A1-ECB8-39BFEEDE7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424" y="1682350"/>
            <a:ext cx="748482" cy="793115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9DC6D87-74EA-31DE-3CA5-50841ABD60AD}"/>
              </a:ext>
            </a:extLst>
          </p:cNvPr>
          <p:cNvSpPr/>
          <p:nvPr/>
        </p:nvSpPr>
        <p:spPr>
          <a:xfrm>
            <a:off x="2379083" y="2871825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158A8DCF-885D-C1A5-C5D8-CE275259C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917" y="3052241"/>
            <a:ext cx="516072" cy="516072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76571C87-A1F8-462A-B309-B06E8A8AC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298" y="3052241"/>
            <a:ext cx="516072" cy="5160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7FCEAA-CAA8-424C-CEB7-EDA48AAF9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6106" y="3076161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DB802A-2F6C-33A3-2C39-DF1DCF85F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9065" y="3076161"/>
            <a:ext cx="457200" cy="457200"/>
          </a:xfrm>
          <a:prstGeom prst="rect">
            <a:avLst/>
          </a:prstGeom>
        </p:spPr>
      </p:pic>
      <p:sp>
        <p:nvSpPr>
          <p:cNvPr id="30" name="Google Shape;453;p37">
            <a:extLst>
              <a:ext uri="{FF2B5EF4-FFF2-40B4-BE49-F238E27FC236}">
                <a16:creationId xmlns:a16="http://schemas.microsoft.com/office/drawing/2014/main" id="{AAC0E639-332E-B2D9-90E4-DA9AA1C2B15D}"/>
              </a:ext>
            </a:extLst>
          </p:cNvPr>
          <p:cNvSpPr/>
          <p:nvPr/>
        </p:nvSpPr>
        <p:spPr>
          <a:xfrm>
            <a:off x="3939411" y="15213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74;p35">
            <a:extLst>
              <a:ext uri="{FF2B5EF4-FFF2-40B4-BE49-F238E27FC236}">
                <a16:creationId xmlns:a16="http://schemas.microsoft.com/office/drawing/2014/main" id="{3FACE37C-D251-52D7-A19C-ECCF4DD78BA2}"/>
              </a:ext>
            </a:extLst>
          </p:cNvPr>
          <p:cNvSpPr txBox="1"/>
          <p:nvPr/>
        </p:nvSpPr>
        <p:spPr>
          <a:xfrm>
            <a:off x="4047199" y="2494829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Kolloqe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57BA7B9-9982-A653-CA85-45FD5C2B3DE2}"/>
              </a:ext>
            </a:extLst>
          </p:cNvPr>
          <p:cNvSpPr/>
          <p:nvPr/>
        </p:nvSpPr>
        <p:spPr>
          <a:xfrm>
            <a:off x="3939412" y="2871824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D4B007E2-F859-ACD0-BEA2-B02DFC2CD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246" y="3052240"/>
            <a:ext cx="516072" cy="516072"/>
          </a:xfrm>
          <a:prstGeom prst="rect">
            <a:avLst/>
          </a:prstGeom>
        </p:spPr>
      </p:pic>
      <p:pic>
        <p:nvPicPr>
          <p:cNvPr id="60" name="Google Shape;404;p35">
            <a:extLst>
              <a:ext uri="{FF2B5EF4-FFF2-40B4-BE49-F238E27FC236}">
                <a16:creationId xmlns:a16="http://schemas.microsoft.com/office/drawing/2014/main" id="{88383C7E-1DA2-4225-1887-A64EFDD0CFC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-3021" r="-1"/>
          <a:stretch/>
        </p:blipFill>
        <p:spPr>
          <a:xfrm>
            <a:off x="4169555" y="1687277"/>
            <a:ext cx="809648" cy="789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917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6;p31">
            <a:extLst>
              <a:ext uri="{FF2B5EF4-FFF2-40B4-BE49-F238E27FC236}">
                <a16:creationId xmlns:a16="http://schemas.microsoft.com/office/drawing/2014/main" id="{8F2523D1-4538-6997-A177-4C735F229736}"/>
              </a:ext>
            </a:extLst>
          </p:cNvPr>
          <p:cNvSpPr txBox="1"/>
          <p:nvPr/>
        </p:nvSpPr>
        <p:spPr>
          <a:xfrm>
            <a:off x="491300" y="389075"/>
            <a:ext cx="4732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Support for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5" name="Google Shape;276;p31">
            <a:extLst>
              <a:ext uri="{FF2B5EF4-FFF2-40B4-BE49-F238E27FC236}">
                <a16:creationId xmlns:a16="http://schemas.microsoft.com/office/drawing/2014/main" id="{390A3472-2D77-E55E-262F-DC134A55FEBE}"/>
              </a:ext>
            </a:extLst>
          </p:cNvPr>
          <p:cNvSpPr txBox="1"/>
          <p:nvPr/>
        </p:nvSpPr>
        <p:spPr>
          <a:xfrm>
            <a:off x="1944026" y="373681"/>
            <a:ext cx="395064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Code Switch-able Keyboard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16" name="Google Shape;453;p37">
            <a:extLst>
              <a:ext uri="{FF2B5EF4-FFF2-40B4-BE49-F238E27FC236}">
                <a16:creationId xmlns:a16="http://schemas.microsoft.com/office/drawing/2014/main" id="{F0C94678-8BC3-11BF-9EF9-B514ECD3B626}"/>
              </a:ext>
            </a:extLst>
          </p:cNvPr>
          <p:cNvSpPr/>
          <p:nvPr/>
        </p:nvSpPr>
        <p:spPr>
          <a:xfrm>
            <a:off x="5670992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53;p37">
            <a:extLst>
              <a:ext uri="{FF2B5EF4-FFF2-40B4-BE49-F238E27FC236}">
                <a16:creationId xmlns:a16="http://schemas.microsoft.com/office/drawing/2014/main" id="{1732054D-C841-2971-583C-B2B8ECF60EE6}"/>
              </a:ext>
            </a:extLst>
          </p:cNvPr>
          <p:cNvSpPr/>
          <p:nvPr/>
        </p:nvSpPr>
        <p:spPr>
          <a:xfrm>
            <a:off x="7223950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0A99F6-46A8-3D16-EB5F-725767922D3D}"/>
              </a:ext>
            </a:extLst>
          </p:cNvPr>
          <p:cNvSpPr/>
          <p:nvPr/>
        </p:nvSpPr>
        <p:spPr>
          <a:xfrm>
            <a:off x="5670990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282B74-4314-59A6-D380-D060131AD538}"/>
              </a:ext>
            </a:extLst>
          </p:cNvPr>
          <p:cNvSpPr/>
          <p:nvPr/>
        </p:nvSpPr>
        <p:spPr>
          <a:xfrm>
            <a:off x="7223951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53;p37">
            <a:extLst>
              <a:ext uri="{FF2B5EF4-FFF2-40B4-BE49-F238E27FC236}">
                <a16:creationId xmlns:a16="http://schemas.microsoft.com/office/drawing/2014/main" id="{6A0BC9E0-E45B-D927-0271-968835942D5B}"/>
              </a:ext>
            </a:extLst>
          </p:cNvPr>
          <p:cNvSpPr/>
          <p:nvPr/>
        </p:nvSpPr>
        <p:spPr>
          <a:xfrm>
            <a:off x="635374" y="15213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E282C-9A36-D747-A257-80884C77C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8" t="19802" r="26345" b="20171"/>
          <a:stretch/>
        </p:blipFill>
        <p:spPr>
          <a:xfrm>
            <a:off x="915784" y="1604722"/>
            <a:ext cx="723857" cy="892069"/>
          </a:xfrm>
          <a:prstGeom prst="rect">
            <a:avLst/>
          </a:prstGeom>
        </p:spPr>
      </p:pic>
      <p:sp>
        <p:nvSpPr>
          <p:cNvPr id="10" name="Google Shape;453;p37">
            <a:extLst>
              <a:ext uri="{FF2B5EF4-FFF2-40B4-BE49-F238E27FC236}">
                <a16:creationId xmlns:a16="http://schemas.microsoft.com/office/drawing/2014/main" id="{EBCC2637-0956-431A-2D12-D4F1FCFCA159}"/>
              </a:ext>
            </a:extLst>
          </p:cNvPr>
          <p:cNvSpPr/>
          <p:nvPr/>
        </p:nvSpPr>
        <p:spPr>
          <a:xfrm>
            <a:off x="2200460" y="1521319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9A59263-1010-B076-3D2F-0F6ADAE9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2508115" y="1641884"/>
            <a:ext cx="669363" cy="817743"/>
          </a:xfrm>
          <a:prstGeom prst="rect">
            <a:avLst/>
          </a:prstGeom>
        </p:spPr>
      </p:pic>
      <p:sp>
        <p:nvSpPr>
          <p:cNvPr id="14" name="Google Shape;374;p35">
            <a:extLst>
              <a:ext uri="{FF2B5EF4-FFF2-40B4-BE49-F238E27FC236}">
                <a16:creationId xmlns:a16="http://schemas.microsoft.com/office/drawing/2014/main" id="{9EB67F5F-A62F-E904-B1A8-29C3C794A301}"/>
              </a:ext>
            </a:extLst>
          </p:cNvPr>
          <p:cNvSpPr txBox="1"/>
          <p:nvPr/>
        </p:nvSpPr>
        <p:spPr>
          <a:xfrm>
            <a:off x="743164" y="2480463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5" name="Google Shape;374;p35">
            <a:extLst>
              <a:ext uri="{FF2B5EF4-FFF2-40B4-BE49-F238E27FC236}">
                <a16:creationId xmlns:a16="http://schemas.microsoft.com/office/drawing/2014/main" id="{DD1C43CD-EC27-4C02-F862-DBBF83FD1955}"/>
              </a:ext>
            </a:extLst>
          </p:cNvPr>
          <p:cNvSpPr txBox="1"/>
          <p:nvPr/>
        </p:nvSpPr>
        <p:spPr>
          <a:xfrm>
            <a:off x="2308248" y="2494830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9" name="Google Shape;374;p35">
            <a:extLst>
              <a:ext uri="{FF2B5EF4-FFF2-40B4-BE49-F238E27FC236}">
                <a16:creationId xmlns:a16="http://schemas.microsoft.com/office/drawing/2014/main" id="{8B914D09-4C3F-7896-08DC-FE3BAD62487A}"/>
              </a:ext>
            </a:extLst>
          </p:cNvPr>
          <p:cNvSpPr txBox="1"/>
          <p:nvPr/>
        </p:nvSpPr>
        <p:spPr>
          <a:xfrm>
            <a:off x="5778780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0" name="Picture 4" descr="IBM Watson - Wikipedia">
            <a:extLst>
              <a:ext uri="{FF2B5EF4-FFF2-40B4-BE49-F238E27FC236}">
                <a16:creationId xmlns:a16="http://schemas.microsoft.com/office/drawing/2014/main" id="{D568E2E9-B1F0-9D76-3F1A-40303178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670" y="1660331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4;p35">
            <a:extLst>
              <a:ext uri="{FF2B5EF4-FFF2-40B4-BE49-F238E27FC236}">
                <a16:creationId xmlns:a16="http://schemas.microsoft.com/office/drawing/2014/main" id="{5ED27DB9-115F-D31B-3040-132DEFEA6FCC}"/>
              </a:ext>
            </a:extLst>
          </p:cNvPr>
          <p:cNvSpPr txBox="1"/>
          <p:nvPr/>
        </p:nvSpPr>
        <p:spPr>
          <a:xfrm>
            <a:off x="7331738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12FD7B4-F18C-E2A1-ECB8-39BFEEDE7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045" y="1682350"/>
            <a:ext cx="748482" cy="7931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7FCEAA-CAA8-424C-CEB7-EDA48AAF9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727" y="3076161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DB802A-2F6C-33A3-2C39-DF1DCF85F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686" y="3076161"/>
            <a:ext cx="457200" cy="457200"/>
          </a:xfrm>
          <a:prstGeom prst="rect">
            <a:avLst/>
          </a:prstGeom>
        </p:spPr>
      </p:pic>
      <p:sp>
        <p:nvSpPr>
          <p:cNvPr id="24" name="Google Shape;453;p37">
            <a:extLst>
              <a:ext uri="{FF2B5EF4-FFF2-40B4-BE49-F238E27FC236}">
                <a16:creationId xmlns:a16="http://schemas.microsoft.com/office/drawing/2014/main" id="{DC54E5F0-C7C6-3281-912A-3A1A3B4E9888}"/>
              </a:ext>
            </a:extLst>
          </p:cNvPr>
          <p:cNvSpPr/>
          <p:nvPr/>
        </p:nvSpPr>
        <p:spPr>
          <a:xfrm>
            <a:off x="3705534" y="1107730"/>
            <a:ext cx="1697176" cy="2928040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9C4A5A7-C48E-A1BF-E016-7140C870D2F1}"/>
              </a:ext>
            </a:extLst>
          </p:cNvPr>
          <p:cNvSpPr/>
          <p:nvPr/>
        </p:nvSpPr>
        <p:spPr>
          <a:xfrm>
            <a:off x="3705532" y="2871826"/>
            <a:ext cx="1697176" cy="1143894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374;p35">
            <a:extLst>
              <a:ext uri="{FF2B5EF4-FFF2-40B4-BE49-F238E27FC236}">
                <a16:creationId xmlns:a16="http://schemas.microsoft.com/office/drawing/2014/main" id="{45A5F887-58B7-A252-B8C6-CE59DB6C3664}"/>
              </a:ext>
            </a:extLst>
          </p:cNvPr>
          <p:cNvSpPr txBox="1"/>
          <p:nvPr/>
        </p:nvSpPr>
        <p:spPr>
          <a:xfrm>
            <a:off x="3847933" y="2493853"/>
            <a:ext cx="141237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tx1"/>
                </a:solidFill>
              </a:rPr>
              <a:t>Kolloqe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35" name="Google Shape;404;p35">
            <a:extLst>
              <a:ext uri="{FF2B5EF4-FFF2-40B4-BE49-F238E27FC236}">
                <a16:creationId xmlns:a16="http://schemas.microsoft.com/office/drawing/2014/main" id="{F39B9F82-92F7-C455-BB47-AEDD963E924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-3021" r="-1"/>
          <a:stretch/>
        </p:blipFill>
        <p:spPr>
          <a:xfrm>
            <a:off x="4016414" y="1388266"/>
            <a:ext cx="1111172" cy="108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4C98044A-31D3-D134-6D99-F06A54DCB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126" y="3016341"/>
            <a:ext cx="845988" cy="845988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6D793D1-5F00-2385-1549-66D8839E6CDE}"/>
              </a:ext>
            </a:extLst>
          </p:cNvPr>
          <p:cNvSpPr/>
          <p:nvPr/>
        </p:nvSpPr>
        <p:spPr>
          <a:xfrm>
            <a:off x="633780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A7A0BC3-1792-67B2-2FF3-1C025CB909FA}"/>
              </a:ext>
            </a:extLst>
          </p:cNvPr>
          <p:cNvSpPr/>
          <p:nvPr/>
        </p:nvSpPr>
        <p:spPr>
          <a:xfrm>
            <a:off x="2194175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D57142-08CA-1918-7873-B1B4890CA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17" y="3071665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C5CA93-2AAA-E53D-E261-8C01BC30C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910" y="3071665"/>
            <a:ext cx="457200" cy="457200"/>
          </a:xfrm>
          <a:prstGeom prst="rect">
            <a:avLst/>
          </a:prstGeom>
        </p:spPr>
      </p:pic>
      <p:sp>
        <p:nvSpPr>
          <p:cNvPr id="46" name="Google Shape;276;p31">
            <a:extLst>
              <a:ext uri="{FF2B5EF4-FFF2-40B4-BE49-F238E27FC236}">
                <a16:creationId xmlns:a16="http://schemas.microsoft.com/office/drawing/2014/main" id="{950C4A23-0B1A-8D27-1FE9-C9DF07C577B7}"/>
              </a:ext>
            </a:extLst>
          </p:cNvPr>
          <p:cNvSpPr txBox="1"/>
          <p:nvPr/>
        </p:nvSpPr>
        <p:spPr>
          <a:xfrm>
            <a:off x="1944026" y="-1038559"/>
            <a:ext cx="328007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Sinhalese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48" name="Google Shape;453;p37">
            <a:extLst>
              <a:ext uri="{FF2B5EF4-FFF2-40B4-BE49-F238E27FC236}">
                <a16:creationId xmlns:a16="http://schemas.microsoft.com/office/drawing/2014/main" id="{BB5901AD-0343-3239-C249-FCAD90AFE25F}"/>
              </a:ext>
            </a:extLst>
          </p:cNvPr>
          <p:cNvSpPr/>
          <p:nvPr/>
        </p:nvSpPr>
        <p:spPr>
          <a:xfrm>
            <a:off x="5670992" y="72109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53;p37">
            <a:extLst>
              <a:ext uri="{FF2B5EF4-FFF2-40B4-BE49-F238E27FC236}">
                <a16:creationId xmlns:a16="http://schemas.microsoft.com/office/drawing/2014/main" id="{9B45DEDA-871F-706E-FB76-CAD20DFCE2B0}"/>
              </a:ext>
            </a:extLst>
          </p:cNvPr>
          <p:cNvSpPr/>
          <p:nvPr/>
        </p:nvSpPr>
        <p:spPr>
          <a:xfrm>
            <a:off x="7223950" y="72109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20E637F-126F-7257-63B9-A464385D11B2}"/>
              </a:ext>
            </a:extLst>
          </p:cNvPr>
          <p:cNvSpPr/>
          <p:nvPr/>
        </p:nvSpPr>
        <p:spPr>
          <a:xfrm>
            <a:off x="5670990" y="85614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DD0B07E-DA6E-52B5-DFB7-EEA482B509BC}"/>
              </a:ext>
            </a:extLst>
          </p:cNvPr>
          <p:cNvSpPr/>
          <p:nvPr/>
        </p:nvSpPr>
        <p:spPr>
          <a:xfrm>
            <a:off x="7223951" y="85614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53;p37">
            <a:extLst>
              <a:ext uri="{FF2B5EF4-FFF2-40B4-BE49-F238E27FC236}">
                <a16:creationId xmlns:a16="http://schemas.microsoft.com/office/drawing/2014/main" id="{3B413256-ED90-7C94-7050-F605C7F0493B}"/>
              </a:ext>
            </a:extLst>
          </p:cNvPr>
          <p:cNvSpPr/>
          <p:nvPr/>
        </p:nvSpPr>
        <p:spPr>
          <a:xfrm>
            <a:off x="635374" y="72109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378916D-171D-5284-D328-77BB11A94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8" t="19802" r="26345" b="20171"/>
          <a:stretch/>
        </p:blipFill>
        <p:spPr>
          <a:xfrm>
            <a:off x="915784" y="7294322"/>
            <a:ext cx="723857" cy="892069"/>
          </a:xfrm>
          <a:prstGeom prst="rect">
            <a:avLst/>
          </a:prstGeom>
        </p:spPr>
      </p:pic>
      <p:sp>
        <p:nvSpPr>
          <p:cNvPr id="54" name="Google Shape;453;p37">
            <a:extLst>
              <a:ext uri="{FF2B5EF4-FFF2-40B4-BE49-F238E27FC236}">
                <a16:creationId xmlns:a16="http://schemas.microsoft.com/office/drawing/2014/main" id="{D7BC18B4-AF91-12B3-CB9F-F4467FEB485D}"/>
              </a:ext>
            </a:extLst>
          </p:cNvPr>
          <p:cNvSpPr/>
          <p:nvPr/>
        </p:nvSpPr>
        <p:spPr>
          <a:xfrm>
            <a:off x="2200460" y="7210919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Picture 54" descr="A picture containing qr code&#10;&#10;Description automatically generated">
            <a:extLst>
              <a:ext uri="{FF2B5EF4-FFF2-40B4-BE49-F238E27FC236}">
                <a16:creationId xmlns:a16="http://schemas.microsoft.com/office/drawing/2014/main" id="{2B0D9C1E-BA7D-2F47-E814-F9AE86C5846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2508115" y="7331484"/>
            <a:ext cx="669363" cy="817743"/>
          </a:xfrm>
          <a:prstGeom prst="rect">
            <a:avLst/>
          </a:prstGeom>
        </p:spPr>
      </p:pic>
      <p:sp>
        <p:nvSpPr>
          <p:cNvPr id="56" name="Google Shape;374;p35">
            <a:extLst>
              <a:ext uri="{FF2B5EF4-FFF2-40B4-BE49-F238E27FC236}">
                <a16:creationId xmlns:a16="http://schemas.microsoft.com/office/drawing/2014/main" id="{CEBE3CEE-827E-E8C3-08A3-F888016A1759}"/>
              </a:ext>
            </a:extLst>
          </p:cNvPr>
          <p:cNvSpPr txBox="1"/>
          <p:nvPr/>
        </p:nvSpPr>
        <p:spPr>
          <a:xfrm>
            <a:off x="743164" y="8170063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57" name="Google Shape;374;p35">
            <a:extLst>
              <a:ext uri="{FF2B5EF4-FFF2-40B4-BE49-F238E27FC236}">
                <a16:creationId xmlns:a16="http://schemas.microsoft.com/office/drawing/2014/main" id="{BC9CFF72-97AA-5AE5-138E-0570AE1437A3}"/>
              </a:ext>
            </a:extLst>
          </p:cNvPr>
          <p:cNvSpPr txBox="1"/>
          <p:nvPr/>
        </p:nvSpPr>
        <p:spPr>
          <a:xfrm>
            <a:off x="2308248" y="8184430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58" name="Google Shape;374;p35">
            <a:extLst>
              <a:ext uri="{FF2B5EF4-FFF2-40B4-BE49-F238E27FC236}">
                <a16:creationId xmlns:a16="http://schemas.microsoft.com/office/drawing/2014/main" id="{3AF0A8A8-4B7D-C15A-FBE5-38B098663A3A}"/>
              </a:ext>
            </a:extLst>
          </p:cNvPr>
          <p:cNvSpPr txBox="1"/>
          <p:nvPr/>
        </p:nvSpPr>
        <p:spPr>
          <a:xfrm>
            <a:off x="5778780" y="81844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59" name="Picture 4" descr="IBM Watson - Wikipedia">
            <a:extLst>
              <a:ext uri="{FF2B5EF4-FFF2-40B4-BE49-F238E27FC236}">
                <a16:creationId xmlns:a16="http://schemas.microsoft.com/office/drawing/2014/main" id="{99227FD7-51E2-45B2-3F39-B43ACAC7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670" y="7349931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374;p35">
            <a:extLst>
              <a:ext uri="{FF2B5EF4-FFF2-40B4-BE49-F238E27FC236}">
                <a16:creationId xmlns:a16="http://schemas.microsoft.com/office/drawing/2014/main" id="{6710E169-8A6D-CE71-F034-516A3339297C}"/>
              </a:ext>
            </a:extLst>
          </p:cNvPr>
          <p:cNvSpPr txBox="1"/>
          <p:nvPr/>
        </p:nvSpPr>
        <p:spPr>
          <a:xfrm>
            <a:off x="7331738" y="81844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61" name="Picture 6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9B43285-16CA-6082-AF9B-F69AB3104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045" y="7371950"/>
            <a:ext cx="748482" cy="79311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9C35BAC-2708-02AD-9E16-F874FD91C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727" y="8765761"/>
            <a:ext cx="457200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5A3CB11-209B-031A-4554-9E17F9879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686" y="8765761"/>
            <a:ext cx="457200" cy="457200"/>
          </a:xfrm>
          <a:prstGeom prst="rect">
            <a:avLst/>
          </a:prstGeom>
        </p:spPr>
      </p:pic>
      <p:sp>
        <p:nvSpPr>
          <p:cNvPr id="64" name="Google Shape;453;p37">
            <a:extLst>
              <a:ext uri="{FF2B5EF4-FFF2-40B4-BE49-F238E27FC236}">
                <a16:creationId xmlns:a16="http://schemas.microsoft.com/office/drawing/2014/main" id="{4D5BC954-305B-FD11-2116-08521E5A58A7}"/>
              </a:ext>
            </a:extLst>
          </p:cNvPr>
          <p:cNvSpPr/>
          <p:nvPr/>
        </p:nvSpPr>
        <p:spPr>
          <a:xfrm>
            <a:off x="3705534" y="6797330"/>
            <a:ext cx="1697176" cy="2928040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374;p35">
            <a:extLst>
              <a:ext uri="{FF2B5EF4-FFF2-40B4-BE49-F238E27FC236}">
                <a16:creationId xmlns:a16="http://schemas.microsoft.com/office/drawing/2014/main" id="{EEF7C61C-A35D-7F16-DE22-4BA833BDAEE5}"/>
              </a:ext>
            </a:extLst>
          </p:cNvPr>
          <p:cNvSpPr txBox="1"/>
          <p:nvPr/>
        </p:nvSpPr>
        <p:spPr>
          <a:xfrm>
            <a:off x="3847933" y="8183453"/>
            <a:ext cx="141237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tx1"/>
                </a:solidFill>
              </a:rPr>
              <a:t>Kolloqe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67" name="Google Shape;404;p35">
            <a:extLst>
              <a:ext uri="{FF2B5EF4-FFF2-40B4-BE49-F238E27FC236}">
                <a16:creationId xmlns:a16="http://schemas.microsoft.com/office/drawing/2014/main" id="{753235AA-ACF0-7EE8-53AB-EAED34F9136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-3021" r="-1"/>
          <a:stretch/>
        </p:blipFill>
        <p:spPr>
          <a:xfrm>
            <a:off x="4016414" y="7077866"/>
            <a:ext cx="1111172" cy="108375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4FDA280-73BB-F490-4586-C4A4A196DD09}"/>
              </a:ext>
            </a:extLst>
          </p:cNvPr>
          <p:cNvSpPr/>
          <p:nvPr/>
        </p:nvSpPr>
        <p:spPr>
          <a:xfrm>
            <a:off x="633780" y="85569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01907C2C-9078-2959-4F4F-53597136F992}"/>
              </a:ext>
            </a:extLst>
          </p:cNvPr>
          <p:cNvSpPr/>
          <p:nvPr/>
        </p:nvSpPr>
        <p:spPr>
          <a:xfrm>
            <a:off x="2194175" y="85569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1FCEB1F-2FFD-AA04-D802-46EEC6BCE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17" y="8761265"/>
            <a:ext cx="457200" cy="4572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7533062-D585-56EF-A5F3-D153D1E77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910" y="876126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06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6;p31">
            <a:extLst>
              <a:ext uri="{FF2B5EF4-FFF2-40B4-BE49-F238E27FC236}">
                <a16:creationId xmlns:a16="http://schemas.microsoft.com/office/drawing/2014/main" id="{8F2523D1-4538-6997-A177-4C735F229736}"/>
              </a:ext>
            </a:extLst>
          </p:cNvPr>
          <p:cNvSpPr txBox="1"/>
          <p:nvPr/>
        </p:nvSpPr>
        <p:spPr>
          <a:xfrm>
            <a:off x="491300" y="389075"/>
            <a:ext cx="4732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Support for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5" name="Google Shape;276;p31">
            <a:extLst>
              <a:ext uri="{FF2B5EF4-FFF2-40B4-BE49-F238E27FC236}">
                <a16:creationId xmlns:a16="http://schemas.microsoft.com/office/drawing/2014/main" id="{390A3472-2D77-E55E-262F-DC134A55FEBE}"/>
              </a:ext>
            </a:extLst>
          </p:cNvPr>
          <p:cNvSpPr txBox="1"/>
          <p:nvPr/>
        </p:nvSpPr>
        <p:spPr>
          <a:xfrm>
            <a:off x="1944026" y="373681"/>
            <a:ext cx="615086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Sinhala Entity Annotation and Suggestions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16" name="Google Shape;453;p37">
            <a:extLst>
              <a:ext uri="{FF2B5EF4-FFF2-40B4-BE49-F238E27FC236}">
                <a16:creationId xmlns:a16="http://schemas.microsoft.com/office/drawing/2014/main" id="{F0C94678-8BC3-11BF-9EF9-B514ECD3B626}"/>
              </a:ext>
            </a:extLst>
          </p:cNvPr>
          <p:cNvSpPr/>
          <p:nvPr/>
        </p:nvSpPr>
        <p:spPr>
          <a:xfrm>
            <a:off x="5670992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53;p37">
            <a:extLst>
              <a:ext uri="{FF2B5EF4-FFF2-40B4-BE49-F238E27FC236}">
                <a16:creationId xmlns:a16="http://schemas.microsoft.com/office/drawing/2014/main" id="{1732054D-C841-2971-583C-B2B8ECF60EE6}"/>
              </a:ext>
            </a:extLst>
          </p:cNvPr>
          <p:cNvSpPr/>
          <p:nvPr/>
        </p:nvSpPr>
        <p:spPr>
          <a:xfrm>
            <a:off x="7223950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0A99F6-46A8-3D16-EB5F-725767922D3D}"/>
              </a:ext>
            </a:extLst>
          </p:cNvPr>
          <p:cNvSpPr/>
          <p:nvPr/>
        </p:nvSpPr>
        <p:spPr>
          <a:xfrm>
            <a:off x="5670990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282B74-4314-59A6-D380-D060131AD538}"/>
              </a:ext>
            </a:extLst>
          </p:cNvPr>
          <p:cNvSpPr/>
          <p:nvPr/>
        </p:nvSpPr>
        <p:spPr>
          <a:xfrm>
            <a:off x="7223951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3;p37">
            <a:extLst>
              <a:ext uri="{FF2B5EF4-FFF2-40B4-BE49-F238E27FC236}">
                <a16:creationId xmlns:a16="http://schemas.microsoft.com/office/drawing/2014/main" id="{6A0BC9E0-E45B-D927-0271-968835942D5B}"/>
              </a:ext>
            </a:extLst>
          </p:cNvPr>
          <p:cNvSpPr/>
          <p:nvPr/>
        </p:nvSpPr>
        <p:spPr>
          <a:xfrm>
            <a:off x="635374" y="15213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E282C-9A36-D747-A257-80884C77C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8" t="19802" r="26345" b="20171"/>
          <a:stretch/>
        </p:blipFill>
        <p:spPr>
          <a:xfrm>
            <a:off x="915784" y="1604722"/>
            <a:ext cx="723857" cy="892069"/>
          </a:xfrm>
          <a:prstGeom prst="rect">
            <a:avLst/>
          </a:prstGeom>
        </p:spPr>
      </p:pic>
      <p:sp>
        <p:nvSpPr>
          <p:cNvPr id="10" name="Google Shape;453;p37">
            <a:extLst>
              <a:ext uri="{FF2B5EF4-FFF2-40B4-BE49-F238E27FC236}">
                <a16:creationId xmlns:a16="http://schemas.microsoft.com/office/drawing/2014/main" id="{EBCC2637-0956-431A-2D12-D4F1FCFCA159}"/>
              </a:ext>
            </a:extLst>
          </p:cNvPr>
          <p:cNvSpPr/>
          <p:nvPr/>
        </p:nvSpPr>
        <p:spPr>
          <a:xfrm>
            <a:off x="2200460" y="1521319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9A59263-1010-B076-3D2F-0F6ADAE9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2508115" y="1641884"/>
            <a:ext cx="669363" cy="817743"/>
          </a:xfrm>
          <a:prstGeom prst="rect">
            <a:avLst/>
          </a:prstGeom>
        </p:spPr>
      </p:pic>
      <p:sp>
        <p:nvSpPr>
          <p:cNvPr id="14" name="Google Shape;374;p35">
            <a:extLst>
              <a:ext uri="{FF2B5EF4-FFF2-40B4-BE49-F238E27FC236}">
                <a16:creationId xmlns:a16="http://schemas.microsoft.com/office/drawing/2014/main" id="{9EB67F5F-A62F-E904-B1A8-29C3C794A301}"/>
              </a:ext>
            </a:extLst>
          </p:cNvPr>
          <p:cNvSpPr txBox="1"/>
          <p:nvPr/>
        </p:nvSpPr>
        <p:spPr>
          <a:xfrm>
            <a:off x="743164" y="2480463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5" name="Google Shape;374;p35">
            <a:extLst>
              <a:ext uri="{FF2B5EF4-FFF2-40B4-BE49-F238E27FC236}">
                <a16:creationId xmlns:a16="http://schemas.microsoft.com/office/drawing/2014/main" id="{DD1C43CD-EC27-4C02-F862-DBBF83FD1955}"/>
              </a:ext>
            </a:extLst>
          </p:cNvPr>
          <p:cNvSpPr txBox="1"/>
          <p:nvPr/>
        </p:nvSpPr>
        <p:spPr>
          <a:xfrm>
            <a:off x="2308248" y="2494830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9" name="Google Shape;374;p35">
            <a:extLst>
              <a:ext uri="{FF2B5EF4-FFF2-40B4-BE49-F238E27FC236}">
                <a16:creationId xmlns:a16="http://schemas.microsoft.com/office/drawing/2014/main" id="{8B914D09-4C3F-7896-08DC-FE3BAD62487A}"/>
              </a:ext>
            </a:extLst>
          </p:cNvPr>
          <p:cNvSpPr txBox="1"/>
          <p:nvPr/>
        </p:nvSpPr>
        <p:spPr>
          <a:xfrm>
            <a:off x="5778780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0" name="Picture 4" descr="IBM Watson - Wikipedia">
            <a:extLst>
              <a:ext uri="{FF2B5EF4-FFF2-40B4-BE49-F238E27FC236}">
                <a16:creationId xmlns:a16="http://schemas.microsoft.com/office/drawing/2014/main" id="{D568E2E9-B1F0-9D76-3F1A-40303178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670" y="1660331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4;p35">
            <a:extLst>
              <a:ext uri="{FF2B5EF4-FFF2-40B4-BE49-F238E27FC236}">
                <a16:creationId xmlns:a16="http://schemas.microsoft.com/office/drawing/2014/main" id="{5ED27DB9-115F-D31B-3040-132DEFEA6FCC}"/>
              </a:ext>
            </a:extLst>
          </p:cNvPr>
          <p:cNvSpPr txBox="1"/>
          <p:nvPr/>
        </p:nvSpPr>
        <p:spPr>
          <a:xfrm>
            <a:off x="7331738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12FD7B4-F18C-E2A1-ECB8-39BFEEDE7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045" y="1682350"/>
            <a:ext cx="748482" cy="7931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7FCEAA-CAA8-424C-CEB7-EDA48AAF9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727" y="3076161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DB802A-2F6C-33A3-2C39-DF1DCF85F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686" y="3076161"/>
            <a:ext cx="457200" cy="457200"/>
          </a:xfrm>
          <a:prstGeom prst="rect">
            <a:avLst/>
          </a:prstGeom>
        </p:spPr>
      </p:pic>
      <p:sp>
        <p:nvSpPr>
          <p:cNvPr id="24" name="Google Shape;453;p37">
            <a:extLst>
              <a:ext uri="{FF2B5EF4-FFF2-40B4-BE49-F238E27FC236}">
                <a16:creationId xmlns:a16="http://schemas.microsoft.com/office/drawing/2014/main" id="{DC54E5F0-C7C6-3281-912A-3A1A3B4E9888}"/>
              </a:ext>
            </a:extLst>
          </p:cNvPr>
          <p:cNvSpPr/>
          <p:nvPr/>
        </p:nvSpPr>
        <p:spPr>
          <a:xfrm>
            <a:off x="3705534" y="1107730"/>
            <a:ext cx="1697176" cy="2928040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9C4A5A7-C48E-A1BF-E016-7140C870D2F1}"/>
              </a:ext>
            </a:extLst>
          </p:cNvPr>
          <p:cNvSpPr/>
          <p:nvPr/>
        </p:nvSpPr>
        <p:spPr>
          <a:xfrm>
            <a:off x="3705532" y="2871826"/>
            <a:ext cx="1697176" cy="1143894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374;p35">
            <a:extLst>
              <a:ext uri="{FF2B5EF4-FFF2-40B4-BE49-F238E27FC236}">
                <a16:creationId xmlns:a16="http://schemas.microsoft.com/office/drawing/2014/main" id="{45A5F887-58B7-A252-B8C6-CE59DB6C3664}"/>
              </a:ext>
            </a:extLst>
          </p:cNvPr>
          <p:cNvSpPr txBox="1"/>
          <p:nvPr/>
        </p:nvSpPr>
        <p:spPr>
          <a:xfrm>
            <a:off x="3847933" y="2493853"/>
            <a:ext cx="141237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tx1"/>
                </a:solidFill>
              </a:rPr>
              <a:t>Kolloqe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35" name="Google Shape;404;p35">
            <a:extLst>
              <a:ext uri="{FF2B5EF4-FFF2-40B4-BE49-F238E27FC236}">
                <a16:creationId xmlns:a16="http://schemas.microsoft.com/office/drawing/2014/main" id="{F39B9F82-92F7-C455-BB47-AEDD963E924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-3021" r="-1"/>
          <a:stretch/>
        </p:blipFill>
        <p:spPr>
          <a:xfrm>
            <a:off x="4016414" y="1388266"/>
            <a:ext cx="1111172" cy="108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4C98044A-31D3-D134-6D99-F06A54DCB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126" y="3016341"/>
            <a:ext cx="845988" cy="845988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6D793D1-5F00-2385-1549-66D8839E6CDE}"/>
              </a:ext>
            </a:extLst>
          </p:cNvPr>
          <p:cNvSpPr/>
          <p:nvPr/>
        </p:nvSpPr>
        <p:spPr>
          <a:xfrm>
            <a:off x="633780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A7A0BC3-1792-67B2-2FF3-1C025CB909FA}"/>
              </a:ext>
            </a:extLst>
          </p:cNvPr>
          <p:cNvSpPr/>
          <p:nvPr/>
        </p:nvSpPr>
        <p:spPr>
          <a:xfrm>
            <a:off x="2194175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D57142-08CA-1918-7873-B1B4890CA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17" y="3071665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C5CA93-2AAA-E53D-E261-8C01BC30C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910" y="3071665"/>
            <a:ext cx="457200" cy="457200"/>
          </a:xfrm>
          <a:prstGeom prst="rect">
            <a:avLst/>
          </a:prstGeom>
        </p:spPr>
      </p:pic>
      <p:sp>
        <p:nvSpPr>
          <p:cNvPr id="30" name="Google Shape;276;p31">
            <a:extLst>
              <a:ext uri="{FF2B5EF4-FFF2-40B4-BE49-F238E27FC236}">
                <a16:creationId xmlns:a16="http://schemas.microsoft.com/office/drawing/2014/main" id="{5901A130-8DBD-C083-50EC-10AB5561F1F8}"/>
              </a:ext>
            </a:extLst>
          </p:cNvPr>
          <p:cNvSpPr txBox="1"/>
          <p:nvPr/>
        </p:nvSpPr>
        <p:spPr>
          <a:xfrm>
            <a:off x="1944026" y="-1251919"/>
            <a:ext cx="395064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Code Switch-able Keyboard</a:t>
            </a:r>
            <a:endParaRPr sz="1600" b="1">
              <a:solidFill>
                <a:srgbClr val="4EB4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265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53;p37">
            <a:extLst>
              <a:ext uri="{FF2B5EF4-FFF2-40B4-BE49-F238E27FC236}">
                <a16:creationId xmlns:a16="http://schemas.microsoft.com/office/drawing/2014/main" id="{EBCC2637-0956-431A-2D12-D4F1FCFCA159}"/>
              </a:ext>
            </a:extLst>
          </p:cNvPr>
          <p:cNvSpPr/>
          <p:nvPr/>
        </p:nvSpPr>
        <p:spPr>
          <a:xfrm>
            <a:off x="2379082" y="1521319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9DC6D87-74EA-31DE-3CA5-50841ABD60AD}"/>
              </a:ext>
            </a:extLst>
          </p:cNvPr>
          <p:cNvSpPr/>
          <p:nvPr/>
        </p:nvSpPr>
        <p:spPr>
          <a:xfrm>
            <a:off x="2379083" y="2871825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3A49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FDB802A-2F6C-33A3-2C39-DF1DCF85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058" y="3084065"/>
            <a:ext cx="457200" cy="457200"/>
          </a:xfrm>
          <a:prstGeom prst="rect">
            <a:avLst/>
          </a:prstGeom>
        </p:spPr>
      </p:pic>
      <p:sp>
        <p:nvSpPr>
          <p:cNvPr id="4" name="Google Shape;276;p31">
            <a:extLst>
              <a:ext uri="{FF2B5EF4-FFF2-40B4-BE49-F238E27FC236}">
                <a16:creationId xmlns:a16="http://schemas.microsoft.com/office/drawing/2014/main" id="{8F2523D1-4538-6997-A177-4C735F229736}"/>
              </a:ext>
            </a:extLst>
          </p:cNvPr>
          <p:cNvSpPr txBox="1"/>
          <p:nvPr/>
        </p:nvSpPr>
        <p:spPr>
          <a:xfrm>
            <a:off x="491300" y="389075"/>
            <a:ext cx="4732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Support for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5" name="Google Shape;276;p31">
            <a:extLst>
              <a:ext uri="{FF2B5EF4-FFF2-40B4-BE49-F238E27FC236}">
                <a16:creationId xmlns:a16="http://schemas.microsoft.com/office/drawing/2014/main" id="{390A3472-2D77-E55E-262F-DC134A55FEBE}"/>
              </a:ext>
            </a:extLst>
          </p:cNvPr>
          <p:cNvSpPr txBox="1"/>
          <p:nvPr/>
        </p:nvSpPr>
        <p:spPr>
          <a:xfrm>
            <a:off x="1944026" y="373681"/>
            <a:ext cx="452789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No-code Development Console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16" name="Google Shape;453;p37">
            <a:extLst>
              <a:ext uri="{FF2B5EF4-FFF2-40B4-BE49-F238E27FC236}">
                <a16:creationId xmlns:a16="http://schemas.microsoft.com/office/drawing/2014/main" id="{F0C94678-8BC3-11BF-9EF9-B514ECD3B626}"/>
              </a:ext>
            </a:extLst>
          </p:cNvPr>
          <p:cNvSpPr/>
          <p:nvPr/>
        </p:nvSpPr>
        <p:spPr>
          <a:xfrm>
            <a:off x="5492371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53;p37">
            <a:extLst>
              <a:ext uri="{FF2B5EF4-FFF2-40B4-BE49-F238E27FC236}">
                <a16:creationId xmlns:a16="http://schemas.microsoft.com/office/drawing/2014/main" id="{1732054D-C841-2971-583C-B2B8ECF60EE6}"/>
              </a:ext>
            </a:extLst>
          </p:cNvPr>
          <p:cNvSpPr/>
          <p:nvPr/>
        </p:nvSpPr>
        <p:spPr>
          <a:xfrm>
            <a:off x="7045329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0A99F6-46A8-3D16-EB5F-725767922D3D}"/>
              </a:ext>
            </a:extLst>
          </p:cNvPr>
          <p:cNvSpPr/>
          <p:nvPr/>
        </p:nvSpPr>
        <p:spPr>
          <a:xfrm>
            <a:off x="5492369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282B74-4314-59A6-D380-D060131AD538}"/>
              </a:ext>
            </a:extLst>
          </p:cNvPr>
          <p:cNvSpPr/>
          <p:nvPr/>
        </p:nvSpPr>
        <p:spPr>
          <a:xfrm>
            <a:off x="7045330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53;p37">
            <a:extLst>
              <a:ext uri="{FF2B5EF4-FFF2-40B4-BE49-F238E27FC236}">
                <a16:creationId xmlns:a16="http://schemas.microsoft.com/office/drawing/2014/main" id="{6A0BC9E0-E45B-D927-0271-968835942D5B}"/>
              </a:ext>
            </a:extLst>
          </p:cNvPr>
          <p:cNvSpPr/>
          <p:nvPr/>
        </p:nvSpPr>
        <p:spPr>
          <a:xfrm>
            <a:off x="813996" y="15213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67E57C-C1E8-AB8E-0CA8-8A6521FE7571}"/>
              </a:ext>
            </a:extLst>
          </p:cNvPr>
          <p:cNvSpPr/>
          <p:nvPr/>
        </p:nvSpPr>
        <p:spPr>
          <a:xfrm>
            <a:off x="813998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E282C-9A36-D747-A257-80884C77C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48" t="19802" r="26345" b="20171"/>
          <a:stretch/>
        </p:blipFill>
        <p:spPr>
          <a:xfrm>
            <a:off x="1094406" y="1604722"/>
            <a:ext cx="723857" cy="892069"/>
          </a:xfrm>
          <a:prstGeom prst="rect">
            <a:avLst/>
          </a:prstGeom>
        </p:spPr>
      </p:pic>
      <p:pic>
        <p:nvPicPr>
          <p:cNvPr id="13" name="Picture 1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9A59263-1010-B076-3D2F-0F6ADAE941E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2686737" y="1641884"/>
            <a:ext cx="669363" cy="817743"/>
          </a:xfrm>
          <a:prstGeom prst="rect">
            <a:avLst/>
          </a:prstGeom>
        </p:spPr>
      </p:pic>
      <p:sp>
        <p:nvSpPr>
          <p:cNvPr id="14" name="Google Shape;374;p35">
            <a:extLst>
              <a:ext uri="{FF2B5EF4-FFF2-40B4-BE49-F238E27FC236}">
                <a16:creationId xmlns:a16="http://schemas.microsoft.com/office/drawing/2014/main" id="{9EB67F5F-A62F-E904-B1A8-29C3C794A301}"/>
              </a:ext>
            </a:extLst>
          </p:cNvPr>
          <p:cNvSpPr txBox="1"/>
          <p:nvPr/>
        </p:nvSpPr>
        <p:spPr>
          <a:xfrm>
            <a:off x="921786" y="2480463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5" name="Google Shape;374;p35">
            <a:extLst>
              <a:ext uri="{FF2B5EF4-FFF2-40B4-BE49-F238E27FC236}">
                <a16:creationId xmlns:a16="http://schemas.microsoft.com/office/drawing/2014/main" id="{DD1C43CD-EC27-4C02-F862-DBBF83FD1955}"/>
              </a:ext>
            </a:extLst>
          </p:cNvPr>
          <p:cNvSpPr txBox="1"/>
          <p:nvPr/>
        </p:nvSpPr>
        <p:spPr>
          <a:xfrm>
            <a:off x="2486870" y="2494830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9" name="Google Shape;374;p35">
            <a:extLst>
              <a:ext uri="{FF2B5EF4-FFF2-40B4-BE49-F238E27FC236}">
                <a16:creationId xmlns:a16="http://schemas.microsoft.com/office/drawing/2014/main" id="{8B914D09-4C3F-7896-08DC-FE3BAD62487A}"/>
              </a:ext>
            </a:extLst>
          </p:cNvPr>
          <p:cNvSpPr txBox="1"/>
          <p:nvPr/>
        </p:nvSpPr>
        <p:spPr>
          <a:xfrm>
            <a:off x="5600159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0" name="Picture 4" descr="IBM Watson - Wikipedia">
            <a:extLst>
              <a:ext uri="{FF2B5EF4-FFF2-40B4-BE49-F238E27FC236}">
                <a16:creationId xmlns:a16="http://schemas.microsoft.com/office/drawing/2014/main" id="{D568E2E9-B1F0-9D76-3F1A-40303178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49" y="1660331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4;p35">
            <a:extLst>
              <a:ext uri="{FF2B5EF4-FFF2-40B4-BE49-F238E27FC236}">
                <a16:creationId xmlns:a16="http://schemas.microsoft.com/office/drawing/2014/main" id="{5ED27DB9-115F-D31B-3040-132DEFEA6FCC}"/>
              </a:ext>
            </a:extLst>
          </p:cNvPr>
          <p:cNvSpPr txBox="1"/>
          <p:nvPr/>
        </p:nvSpPr>
        <p:spPr>
          <a:xfrm>
            <a:off x="7153117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12FD7B4-F18C-E2A1-ECB8-39BFEEDE7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424" y="1682350"/>
            <a:ext cx="748482" cy="793115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158A8DCF-885D-C1A5-C5D8-CE275259C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630" y="3054629"/>
            <a:ext cx="516072" cy="516072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76571C87-A1F8-462A-B309-B06E8A8AC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298" y="3052241"/>
            <a:ext cx="516072" cy="516072"/>
          </a:xfrm>
          <a:prstGeom prst="rect">
            <a:avLst/>
          </a:prstGeom>
        </p:spPr>
      </p:pic>
      <p:sp>
        <p:nvSpPr>
          <p:cNvPr id="30" name="Google Shape;453;p37">
            <a:extLst>
              <a:ext uri="{FF2B5EF4-FFF2-40B4-BE49-F238E27FC236}">
                <a16:creationId xmlns:a16="http://schemas.microsoft.com/office/drawing/2014/main" id="{AAC0E639-332E-B2D9-90E4-DA9AA1C2B15D}"/>
              </a:ext>
            </a:extLst>
          </p:cNvPr>
          <p:cNvSpPr/>
          <p:nvPr/>
        </p:nvSpPr>
        <p:spPr>
          <a:xfrm>
            <a:off x="3939411" y="15213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74;p35">
            <a:extLst>
              <a:ext uri="{FF2B5EF4-FFF2-40B4-BE49-F238E27FC236}">
                <a16:creationId xmlns:a16="http://schemas.microsoft.com/office/drawing/2014/main" id="{3FACE37C-D251-52D7-A19C-ECCF4DD78BA2}"/>
              </a:ext>
            </a:extLst>
          </p:cNvPr>
          <p:cNvSpPr txBox="1"/>
          <p:nvPr/>
        </p:nvSpPr>
        <p:spPr>
          <a:xfrm>
            <a:off x="4047199" y="2494829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Kolloqe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57BA7B9-9982-A653-CA85-45FD5C2B3DE2}"/>
              </a:ext>
            </a:extLst>
          </p:cNvPr>
          <p:cNvSpPr/>
          <p:nvPr/>
        </p:nvSpPr>
        <p:spPr>
          <a:xfrm>
            <a:off x="3939412" y="2871824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D4B007E2-F859-ACD0-BEA2-B02DFC2CD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246" y="3052240"/>
            <a:ext cx="516072" cy="516072"/>
          </a:xfrm>
          <a:prstGeom prst="rect">
            <a:avLst/>
          </a:prstGeom>
        </p:spPr>
      </p:pic>
      <p:pic>
        <p:nvPicPr>
          <p:cNvPr id="60" name="Google Shape;404;p35">
            <a:extLst>
              <a:ext uri="{FF2B5EF4-FFF2-40B4-BE49-F238E27FC236}">
                <a16:creationId xmlns:a16="http://schemas.microsoft.com/office/drawing/2014/main" id="{88383C7E-1DA2-4225-1887-A64EFDD0CFC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-3021" r="-1"/>
          <a:stretch/>
        </p:blipFill>
        <p:spPr>
          <a:xfrm>
            <a:off x="4169555" y="1687277"/>
            <a:ext cx="809648" cy="78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3EA1738D-C3BD-1FF0-30AE-8B1AD8FF8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6670" y="3052240"/>
            <a:ext cx="516072" cy="516072"/>
          </a:xfrm>
          <a:prstGeom prst="rect">
            <a:avLst/>
          </a:prstGeom>
        </p:spPr>
      </p:pic>
      <p:sp>
        <p:nvSpPr>
          <p:cNvPr id="36" name="Google Shape;276;p31">
            <a:extLst>
              <a:ext uri="{FF2B5EF4-FFF2-40B4-BE49-F238E27FC236}">
                <a16:creationId xmlns:a16="http://schemas.microsoft.com/office/drawing/2014/main" id="{3455AE7F-AACC-1E98-E13B-3113A0A61F36}"/>
              </a:ext>
            </a:extLst>
          </p:cNvPr>
          <p:cNvSpPr txBox="1"/>
          <p:nvPr/>
        </p:nvSpPr>
        <p:spPr>
          <a:xfrm>
            <a:off x="1944026" y="-1196039"/>
            <a:ext cx="615086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Sinhala Entity Annotation and Suggestions</a:t>
            </a:r>
            <a:endParaRPr sz="1600" b="1">
              <a:solidFill>
                <a:srgbClr val="4EB4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6;p31">
            <a:extLst>
              <a:ext uri="{FF2B5EF4-FFF2-40B4-BE49-F238E27FC236}">
                <a16:creationId xmlns:a16="http://schemas.microsoft.com/office/drawing/2014/main" id="{8F2523D1-4538-6997-A177-4C735F229736}"/>
              </a:ext>
            </a:extLst>
          </p:cNvPr>
          <p:cNvSpPr txBox="1"/>
          <p:nvPr/>
        </p:nvSpPr>
        <p:spPr>
          <a:xfrm>
            <a:off x="491300" y="389075"/>
            <a:ext cx="4732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Support for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5" name="Google Shape;276;p31">
            <a:extLst>
              <a:ext uri="{FF2B5EF4-FFF2-40B4-BE49-F238E27FC236}">
                <a16:creationId xmlns:a16="http://schemas.microsoft.com/office/drawing/2014/main" id="{390A3472-2D77-E55E-262F-DC134A55FEBE}"/>
              </a:ext>
            </a:extLst>
          </p:cNvPr>
          <p:cNvSpPr txBox="1"/>
          <p:nvPr/>
        </p:nvSpPr>
        <p:spPr>
          <a:xfrm>
            <a:off x="1944026" y="373681"/>
            <a:ext cx="615086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No-code NLU Pipeline Configuration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16" name="Google Shape;453;p37">
            <a:extLst>
              <a:ext uri="{FF2B5EF4-FFF2-40B4-BE49-F238E27FC236}">
                <a16:creationId xmlns:a16="http://schemas.microsoft.com/office/drawing/2014/main" id="{F0C94678-8BC3-11BF-9EF9-B514ECD3B626}"/>
              </a:ext>
            </a:extLst>
          </p:cNvPr>
          <p:cNvSpPr/>
          <p:nvPr/>
        </p:nvSpPr>
        <p:spPr>
          <a:xfrm>
            <a:off x="5670992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53;p37">
            <a:extLst>
              <a:ext uri="{FF2B5EF4-FFF2-40B4-BE49-F238E27FC236}">
                <a16:creationId xmlns:a16="http://schemas.microsoft.com/office/drawing/2014/main" id="{1732054D-C841-2971-583C-B2B8ECF60EE6}"/>
              </a:ext>
            </a:extLst>
          </p:cNvPr>
          <p:cNvSpPr/>
          <p:nvPr/>
        </p:nvSpPr>
        <p:spPr>
          <a:xfrm>
            <a:off x="7223950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0A99F6-46A8-3D16-EB5F-725767922D3D}"/>
              </a:ext>
            </a:extLst>
          </p:cNvPr>
          <p:cNvSpPr/>
          <p:nvPr/>
        </p:nvSpPr>
        <p:spPr>
          <a:xfrm>
            <a:off x="5670990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282B74-4314-59A6-D380-D060131AD538}"/>
              </a:ext>
            </a:extLst>
          </p:cNvPr>
          <p:cNvSpPr/>
          <p:nvPr/>
        </p:nvSpPr>
        <p:spPr>
          <a:xfrm>
            <a:off x="7223951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3;p37">
            <a:extLst>
              <a:ext uri="{FF2B5EF4-FFF2-40B4-BE49-F238E27FC236}">
                <a16:creationId xmlns:a16="http://schemas.microsoft.com/office/drawing/2014/main" id="{6A0BC9E0-E45B-D927-0271-968835942D5B}"/>
              </a:ext>
            </a:extLst>
          </p:cNvPr>
          <p:cNvSpPr/>
          <p:nvPr/>
        </p:nvSpPr>
        <p:spPr>
          <a:xfrm>
            <a:off x="635374" y="15213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E282C-9A36-D747-A257-80884C77C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8" t="19802" r="26345" b="20171"/>
          <a:stretch/>
        </p:blipFill>
        <p:spPr>
          <a:xfrm>
            <a:off x="915784" y="1604722"/>
            <a:ext cx="723857" cy="892069"/>
          </a:xfrm>
          <a:prstGeom prst="rect">
            <a:avLst/>
          </a:prstGeom>
        </p:spPr>
      </p:pic>
      <p:sp>
        <p:nvSpPr>
          <p:cNvPr id="10" name="Google Shape;453;p37">
            <a:extLst>
              <a:ext uri="{FF2B5EF4-FFF2-40B4-BE49-F238E27FC236}">
                <a16:creationId xmlns:a16="http://schemas.microsoft.com/office/drawing/2014/main" id="{EBCC2637-0956-431A-2D12-D4F1FCFCA159}"/>
              </a:ext>
            </a:extLst>
          </p:cNvPr>
          <p:cNvSpPr/>
          <p:nvPr/>
        </p:nvSpPr>
        <p:spPr>
          <a:xfrm>
            <a:off x="2200460" y="1521319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9A59263-1010-B076-3D2F-0F6ADAE9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2508115" y="1641884"/>
            <a:ext cx="669363" cy="817743"/>
          </a:xfrm>
          <a:prstGeom prst="rect">
            <a:avLst/>
          </a:prstGeom>
        </p:spPr>
      </p:pic>
      <p:sp>
        <p:nvSpPr>
          <p:cNvPr id="14" name="Google Shape;374;p35">
            <a:extLst>
              <a:ext uri="{FF2B5EF4-FFF2-40B4-BE49-F238E27FC236}">
                <a16:creationId xmlns:a16="http://schemas.microsoft.com/office/drawing/2014/main" id="{9EB67F5F-A62F-E904-B1A8-29C3C794A301}"/>
              </a:ext>
            </a:extLst>
          </p:cNvPr>
          <p:cNvSpPr txBox="1"/>
          <p:nvPr/>
        </p:nvSpPr>
        <p:spPr>
          <a:xfrm>
            <a:off x="743164" y="2480463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5" name="Google Shape;374;p35">
            <a:extLst>
              <a:ext uri="{FF2B5EF4-FFF2-40B4-BE49-F238E27FC236}">
                <a16:creationId xmlns:a16="http://schemas.microsoft.com/office/drawing/2014/main" id="{DD1C43CD-EC27-4C02-F862-DBBF83FD1955}"/>
              </a:ext>
            </a:extLst>
          </p:cNvPr>
          <p:cNvSpPr txBox="1"/>
          <p:nvPr/>
        </p:nvSpPr>
        <p:spPr>
          <a:xfrm>
            <a:off x="2308248" y="2494830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9" name="Google Shape;374;p35">
            <a:extLst>
              <a:ext uri="{FF2B5EF4-FFF2-40B4-BE49-F238E27FC236}">
                <a16:creationId xmlns:a16="http://schemas.microsoft.com/office/drawing/2014/main" id="{8B914D09-4C3F-7896-08DC-FE3BAD62487A}"/>
              </a:ext>
            </a:extLst>
          </p:cNvPr>
          <p:cNvSpPr txBox="1"/>
          <p:nvPr/>
        </p:nvSpPr>
        <p:spPr>
          <a:xfrm>
            <a:off x="5778780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0" name="Picture 4" descr="IBM Watson - Wikipedia">
            <a:extLst>
              <a:ext uri="{FF2B5EF4-FFF2-40B4-BE49-F238E27FC236}">
                <a16:creationId xmlns:a16="http://schemas.microsoft.com/office/drawing/2014/main" id="{D568E2E9-B1F0-9D76-3F1A-40303178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670" y="1660331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4;p35">
            <a:extLst>
              <a:ext uri="{FF2B5EF4-FFF2-40B4-BE49-F238E27FC236}">
                <a16:creationId xmlns:a16="http://schemas.microsoft.com/office/drawing/2014/main" id="{5ED27DB9-115F-D31B-3040-132DEFEA6FCC}"/>
              </a:ext>
            </a:extLst>
          </p:cNvPr>
          <p:cNvSpPr txBox="1"/>
          <p:nvPr/>
        </p:nvSpPr>
        <p:spPr>
          <a:xfrm>
            <a:off x="7331738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12FD7B4-F18C-E2A1-ECB8-39BFEEDE7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045" y="1682350"/>
            <a:ext cx="748482" cy="7931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7FCEAA-CAA8-424C-CEB7-EDA48AAF9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727" y="3076161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DB802A-2F6C-33A3-2C39-DF1DCF85F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686" y="3076161"/>
            <a:ext cx="457200" cy="457200"/>
          </a:xfrm>
          <a:prstGeom prst="rect">
            <a:avLst/>
          </a:prstGeom>
        </p:spPr>
      </p:pic>
      <p:sp>
        <p:nvSpPr>
          <p:cNvPr id="24" name="Google Shape;453;p37">
            <a:extLst>
              <a:ext uri="{FF2B5EF4-FFF2-40B4-BE49-F238E27FC236}">
                <a16:creationId xmlns:a16="http://schemas.microsoft.com/office/drawing/2014/main" id="{DC54E5F0-C7C6-3281-912A-3A1A3B4E9888}"/>
              </a:ext>
            </a:extLst>
          </p:cNvPr>
          <p:cNvSpPr/>
          <p:nvPr/>
        </p:nvSpPr>
        <p:spPr>
          <a:xfrm>
            <a:off x="3705534" y="1107730"/>
            <a:ext cx="1697176" cy="2928040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9C4A5A7-C48E-A1BF-E016-7140C870D2F1}"/>
              </a:ext>
            </a:extLst>
          </p:cNvPr>
          <p:cNvSpPr/>
          <p:nvPr/>
        </p:nvSpPr>
        <p:spPr>
          <a:xfrm>
            <a:off x="3705532" y="2871826"/>
            <a:ext cx="1697176" cy="1143894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374;p35">
            <a:extLst>
              <a:ext uri="{FF2B5EF4-FFF2-40B4-BE49-F238E27FC236}">
                <a16:creationId xmlns:a16="http://schemas.microsoft.com/office/drawing/2014/main" id="{45A5F887-58B7-A252-B8C6-CE59DB6C3664}"/>
              </a:ext>
            </a:extLst>
          </p:cNvPr>
          <p:cNvSpPr txBox="1"/>
          <p:nvPr/>
        </p:nvSpPr>
        <p:spPr>
          <a:xfrm>
            <a:off x="3847933" y="2493853"/>
            <a:ext cx="141237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tx1"/>
                </a:solidFill>
              </a:rPr>
              <a:t>Kolloqe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35" name="Google Shape;404;p35">
            <a:extLst>
              <a:ext uri="{FF2B5EF4-FFF2-40B4-BE49-F238E27FC236}">
                <a16:creationId xmlns:a16="http://schemas.microsoft.com/office/drawing/2014/main" id="{F39B9F82-92F7-C455-BB47-AEDD963E924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-3021" r="-1"/>
          <a:stretch/>
        </p:blipFill>
        <p:spPr>
          <a:xfrm>
            <a:off x="4016414" y="1388266"/>
            <a:ext cx="1111172" cy="108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4C98044A-31D3-D134-6D99-F06A54DCB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126" y="3016341"/>
            <a:ext cx="845988" cy="845988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6D793D1-5F00-2385-1549-66D8839E6CDE}"/>
              </a:ext>
            </a:extLst>
          </p:cNvPr>
          <p:cNvSpPr/>
          <p:nvPr/>
        </p:nvSpPr>
        <p:spPr>
          <a:xfrm>
            <a:off x="633780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A7A0BC3-1792-67B2-2FF3-1C025CB909FA}"/>
              </a:ext>
            </a:extLst>
          </p:cNvPr>
          <p:cNvSpPr/>
          <p:nvPr/>
        </p:nvSpPr>
        <p:spPr>
          <a:xfrm>
            <a:off x="2194175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D57142-08CA-1918-7873-B1B4890CA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17" y="3071665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C5CA93-2AAA-E53D-E261-8C01BC30C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910" y="3071665"/>
            <a:ext cx="457200" cy="457200"/>
          </a:xfrm>
          <a:prstGeom prst="rect">
            <a:avLst/>
          </a:prstGeom>
        </p:spPr>
      </p:pic>
      <p:sp>
        <p:nvSpPr>
          <p:cNvPr id="32" name="Google Shape;276;p31">
            <a:extLst>
              <a:ext uri="{FF2B5EF4-FFF2-40B4-BE49-F238E27FC236}">
                <a16:creationId xmlns:a16="http://schemas.microsoft.com/office/drawing/2014/main" id="{D801BD64-E38A-2604-703E-EFD37AF8D3FB}"/>
              </a:ext>
            </a:extLst>
          </p:cNvPr>
          <p:cNvSpPr txBox="1"/>
          <p:nvPr/>
        </p:nvSpPr>
        <p:spPr>
          <a:xfrm>
            <a:off x="1944026" y="-1211279"/>
            <a:ext cx="452789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No-code Development Console</a:t>
            </a:r>
            <a:endParaRPr sz="1600" b="1">
              <a:solidFill>
                <a:srgbClr val="4EB4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48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91463-7B9B-49FF-9113-A909D55FBEAA}"/>
              </a:ext>
            </a:extLst>
          </p:cNvPr>
          <p:cNvGrpSpPr/>
          <p:nvPr/>
        </p:nvGrpSpPr>
        <p:grpSpPr>
          <a:xfrm flipV="1">
            <a:off x="1946788" y="3691181"/>
            <a:ext cx="1505073" cy="833289"/>
            <a:chOff x="3518592" y="484030"/>
            <a:chExt cx="1940188" cy="1111052"/>
          </a:xfrm>
          <a:solidFill>
            <a:srgbClr val="B9C6C8"/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4903734-9B19-41CD-9FD2-008428DB64EF}"/>
                </a:ext>
              </a:extLst>
            </p:cNvPr>
            <p:cNvSpPr/>
            <p:nvPr/>
          </p:nvSpPr>
          <p:spPr>
            <a:xfrm>
              <a:off x="3518592" y="484030"/>
              <a:ext cx="1940188" cy="810081"/>
            </a:xfrm>
            <a:prstGeom prst="roundRect">
              <a:avLst/>
            </a:prstGeom>
            <a:grpFill/>
            <a:ln>
              <a:solidFill>
                <a:srgbClr val="B9C6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8FED6B11-C6D6-4074-9DDE-D23F1A03E571}"/>
                </a:ext>
              </a:extLst>
            </p:cNvPr>
            <p:cNvSpPr/>
            <p:nvPr/>
          </p:nvSpPr>
          <p:spPr>
            <a:xfrm rot="5021986">
              <a:off x="3702511" y="1055384"/>
              <a:ext cx="570164" cy="509232"/>
            </a:xfrm>
            <a:prstGeom prst="rtTriangle">
              <a:avLst/>
            </a:prstGeom>
            <a:grpFill/>
            <a:ln>
              <a:solidFill>
                <a:srgbClr val="B9C6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5432" y="760464"/>
            <a:ext cx="5080328" cy="2865685"/>
          </a:xfrm>
        </p:spPr>
        <p:txBody>
          <a:bodyPr>
            <a:noAutofit/>
          </a:bodyPr>
          <a:lstStyle/>
          <a:p>
            <a:pPr algn="l"/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Enhancing</a:t>
            </a:r>
            <a:b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3600" b="1">
                <a:solidFill>
                  <a:srgbClr val="78909C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Conversational</a:t>
            </a:r>
            <a:r>
              <a:rPr lang="en-US" sz="3600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rgbClr val="78909C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AI</a:t>
            </a:r>
            <a:r>
              <a:rPr lang="en-US" sz="3600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br>
              <a:rPr lang="en-US" sz="3600" b="1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3600" b="1">
                <a:solidFill>
                  <a:srgbClr val="78909C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</a:t>
            </a:r>
            <a:r>
              <a:rPr lang="en-US" sz="3600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rgbClr val="78909C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Performance</a:t>
            </a:r>
            <a:r>
              <a:rPr lang="en-US" sz="3600" b="1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br>
              <a:rPr lang="en-US" sz="3600" b="1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and</a:t>
            </a: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600" b="1" err="1">
                <a:solidFill>
                  <a:srgbClr val="78909C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Explainability</a:t>
            </a:r>
            <a:r>
              <a:rPr lang="en-US" sz="3600">
                <a:solidFill>
                  <a:srgbClr val="8DF24E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br>
              <a:rPr lang="en-US" sz="360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for</a:t>
            </a: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rgbClr val="4CAF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Sinhala-English</a:t>
            </a:r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3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Bilingual</a:t>
            </a:r>
            <a:r>
              <a:rPr lang="en-US" sz="33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33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Speakers</a:t>
            </a:r>
            <a:endParaRPr lang="en-US" sz="3600" b="1">
              <a:solidFill>
                <a:schemeClr val="tx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8803" y="4086226"/>
            <a:ext cx="1271252" cy="336870"/>
          </a:xfrm>
        </p:spPr>
        <p:txBody>
          <a:bodyPr spcFirstLastPara="1" vert="horz" wrap="square" lIns="68580" tIns="34290" rIns="68580" bIns="34290" rtlCol="0" anchor="t" anchorCtr="0">
            <a:normAutofit fontScale="62500" lnSpcReduction="20000"/>
          </a:bodyPr>
          <a:lstStyle/>
          <a:p>
            <a:r>
              <a:rPr lang="en-GB" b="1">
                <a:solidFill>
                  <a:schemeClr val="tx1"/>
                </a:solidFill>
                <a:effectLst/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2022-056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9AC216F-B756-4378-845F-C59A9AF38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61" b="91843" l="10000" r="90000">
                        <a14:foregroundMark x1="31628" y1="40030" x2="78290" y2="30983"/>
                        <a14:foregroundMark x1="78641" y1="32351" x2="64186" y2="37915"/>
                        <a14:foregroundMark x1="64186" y1="37915" x2="63837" y2="37915"/>
                        <a14:foregroundMark x1="64767" y1="38218" x2="33953" y2="32477"/>
                        <a14:foregroundMark x1="42093" y1="30514" x2="53953" y2="27644"/>
                        <a14:foregroundMark x1="53953" y1="27644" x2="40349" y2="27341"/>
                        <a14:foregroundMark x1="40349" y1="27341" x2="47791" y2="27644"/>
                        <a14:foregroundMark x1="47791" y1="27644" x2="40233" y2="32175"/>
                        <a14:foregroundMark x1="40233" y1="32175" x2="29651" y2="33233"/>
                        <a14:foregroundMark x1="29651" y1="33233" x2="41279" y2="24622"/>
                        <a14:foregroundMark x1="40233" y1="23263" x2="42093" y2="24471"/>
                        <a14:foregroundMark x1="59186" y1="14653" x2="49884" y2="8912"/>
                        <a14:foregroundMark x1="46860" y1="85650" x2="48721" y2="91843"/>
                        <a14:backgroundMark x1="82907" y1="28248" x2="87326" y2="36103"/>
                        <a14:backgroundMark x1="80581" y1="29758" x2="81395" y2="32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51" r="12096"/>
          <a:stretch/>
        </p:blipFill>
        <p:spPr>
          <a:xfrm>
            <a:off x="280220" y="1226270"/>
            <a:ext cx="2418735" cy="2486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970F69-FAA7-90C0-9897-1C69A7119EB0}"/>
              </a:ext>
            </a:extLst>
          </p:cNvPr>
          <p:cNvSpPr txBox="1"/>
          <p:nvPr/>
        </p:nvSpPr>
        <p:spPr>
          <a:xfrm>
            <a:off x="2674429" y="4093079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Progress</a:t>
            </a:r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15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Presentation</a:t>
            </a:r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15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-</a:t>
            </a:r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15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4242882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6;p31">
            <a:extLst>
              <a:ext uri="{FF2B5EF4-FFF2-40B4-BE49-F238E27FC236}">
                <a16:creationId xmlns:a16="http://schemas.microsoft.com/office/drawing/2014/main" id="{8F2523D1-4538-6997-A177-4C735F229736}"/>
              </a:ext>
            </a:extLst>
          </p:cNvPr>
          <p:cNvSpPr txBox="1"/>
          <p:nvPr/>
        </p:nvSpPr>
        <p:spPr>
          <a:xfrm>
            <a:off x="491300" y="389075"/>
            <a:ext cx="4732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Support for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5" name="Google Shape;276;p31">
            <a:extLst>
              <a:ext uri="{FF2B5EF4-FFF2-40B4-BE49-F238E27FC236}">
                <a16:creationId xmlns:a16="http://schemas.microsoft.com/office/drawing/2014/main" id="{390A3472-2D77-E55E-262F-DC134A55FEBE}"/>
              </a:ext>
            </a:extLst>
          </p:cNvPr>
          <p:cNvSpPr txBox="1"/>
          <p:nvPr/>
        </p:nvSpPr>
        <p:spPr>
          <a:xfrm>
            <a:off x="1944026" y="373681"/>
            <a:ext cx="615086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No-code Model Evaluation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16" name="Google Shape;453;p37">
            <a:extLst>
              <a:ext uri="{FF2B5EF4-FFF2-40B4-BE49-F238E27FC236}">
                <a16:creationId xmlns:a16="http://schemas.microsoft.com/office/drawing/2014/main" id="{F0C94678-8BC3-11BF-9EF9-B514ECD3B626}"/>
              </a:ext>
            </a:extLst>
          </p:cNvPr>
          <p:cNvSpPr/>
          <p:nvPr/>
        </p:nvSpPr>
        <p:spPr>
          <a:xfrm>
            <a:off x="5670992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53;p37">
            <a:extLst>
              <a:ext uri="{FF2B5EF4-FFF2-40B4-BE49-F238E27FC236}">
                <a16:creationId xmlns:a16="http://schemas.microsoft.com/office/drawing/2014/main" id="{1732054D-C841-2971-583C-B2B8ECF60EE6}"/>
              </a:ext>
            </a:extLst>
          </p:cNvPr>
          <p:cNvSpPr/>
          <p:nvPr/>
        </p:nvSpPr>
        <p:spPr>
          <a:xfrm>
            <a:off x="7223950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0A99F6-46A8-3D16-EB5F-725767922D3D}"/>
              </a:ext>
            </a:extLst>
          </p:cNvPr>
          <p:cNvSpPr/>
          <p:nvPr/>
        </p:nvSpPr>
        <p:spPr>
          <a:xfrm>
            <a:off x="5670990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282B74-4314-59A6-D380-D060131AD538}"/>
              </a:ext>
            </a:extLst>
          </p:cNvPr>
          <p:cNvSpPr/>
          <p:nvPr/>
        </p:nvSpPr>
        <p:spPr>
          <a:xfrm>
            <a:off x="7223951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3;p37">
            <a:extLst>
              <a:ext uri="{FF2B5EF4-FFF2-40B4-BE49-F238E27FC236}">
                <a16:creationId xmlns:a16="http://schemas.microsoft.com/office/drawing/2014/main" id="{6A0BC9E0-E45B-D927-0271-968835942D5B}"/>
              </a:ext>
            </a:extLst>
          </p:cNvPr>
          <p:cNvSpPr/>
          <p:nvPr/>
        </p:nvSpPr>
        <p:spPr>
          <a:xfrm>
            <a:off x="635374" y="15213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E282C-9A36-D747-A257-80884C77C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8" t="19802" r="26345" b="20171"/>
          <a:stretch/>
        </p:blipFill>
        <p:spPr>
          <a:xfrm>
            <a:off x="915784" y="1604722"/>
            <a:ext cx="723857" cy="892069"/>
          </a:xfrm>
          <a:prstGeom prst="rect">
            <a:avLst/>
          </a:prstGeom>
        </p:spPr>
      </p:pic>
      <p:sp>
        <p:nvSpPr>
          <p:cNvPr id="10" name="Google Shape;453;p37">
            <a:extLst>
              <a:ext uri="{FF2B5EF4-FFF2-40B4-BE49-F238E27FC236}">
                <a16:creationId xmlns:a16="http://schemas.microsoft.com/office/drawing/2014/main" id="{EBCC2637-0956-431A-2D12-D4F1FCFCA159}"/>
              </a:ext>
            </a:extLst>
          </p:cNvPr>
          <p:cNvSpPr/>
          <p:nvPr/>
        </p:nvSpPr>
        <p:spPr>
          <a:xfrm>
            <a:off x="2200460" y="1521319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9A59263-1010-B076-3D2F-0F6ADAE9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2508115" y="1641884"/>
            <a:ext cx="669363" cy="817743"/>
          </a:xfrm>
          <a:prstGeom prst="rect">
            <a:avLst/>
          </a:prstGeom>
        </p:spPr>
      </p:pic>
      <p:sp>
        <p:nvSpPr>
          <p:cNvPr id="14" name="Google Shape;374;p35">
            <a:extLst>
              <a:ext uri="{FF2B5EF4-FFF2-40B4-BE49-F238E27FC236}">
                <a16:creationId xmlns:a16="http://schemas.microsoft.com/office/drawing/2014/main" id="{9EB67F5F-A62F-E904-B1A8-29C3C794A301}"/>
              </a:ext>
            </a:extLst>
          </p:cNvPr>
          <p:cNvSpPr txBox="1"/>
          <p:nvPr/>
        </p:nvSpPr>
        <p:spPr>
          <a:xfrm>
            <a:off x="743164" y="2480463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5" name="Google Shape;374;p35">
            <a:extLst>
              <a:ext uri="{FF2B5EF4-FFF2-40B4-BE49-F238E27FC236}">
                <a16:creationId xmlns:a16="http://schemas.microsoft.com/office/drawing/2014/main" id="{DD1C43CD-EC27-4C02-F862-DBBF83FD1955}"/>
              </a:ext>
            </a:extLst>
          </p:cNvPr>
          <p:cNvSpPr txBox="1"/>
          <p:nvPr/>
        </p:nvSpPr>
        <p:spPr>
          <a:xfrm>
            <a:off x="2308248" y="2494830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9" name="Google Shape;374;p35">
            <a:extLst>
              <a:ext uri="{FF2B5EF4-FFF2-40B4-BE49-F238E27FC236}">
                <a16:creationId xmlns:a16="http://schemas.microsoft.com/office/drawing/2014/main" id="{8B914D09-4C3F-7896-08DC-FE3BAD62487A}"/>
              </a:ext>
            </a:extLst>
          </p:cNvPr>
          <p:cNvSpPr txBox="1"/>
          <p:nvPr/>
        </p:nvSpPr>
        <p:spPr>
          <a:xfrm>
            <a:off x="5778780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0" name="Picture 4" descr="IBM Watson - Wikipedia">
            <a:extLst>
              <a:ext uri="{FF2B5EF4-FFF2-40B4-BE49-F238E27FC236}">
                <a16:creationId xmlns:a16="http://schemas.microsoft.com/office/drawing/2014/main" id="{D568E2E9-B1F0-9D76-3F1A-40303178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670" y="1660331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4;p35">
            <a:extLst>
              <a:ext uri="{FF2B5EF4-FFF2-40B4-BE49-F238E27FC236}">
                <a16:creationId xmlns:a16="http://schemas.microsoft.com/office/drawing/2014/main" id="{5ED27DB9-115F-D31B-3040-132DEFEA6FCC}"/>
              </a:ext>
            </a:extLst>
          </p:cNvPr>
          <p:cNvSpPr txBox="1"/>
          <p:nvPr/>
        </p:nvSpPr>
        <p:spPr>
          <a:xfrm>
            <a:off x="7331738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12FD7B4-F18C-E2A1-ECB8-39BFEEDE7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045" y="1682350"/>
            <a:ext cx="748482" cy="7931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7FCEAA-CAA8-424C-CEB7-EDA48AAF9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727" y="3076161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DB802A-2F6C-33A3-2C39-DF1DCF85F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686" y="3076161"/>
            <a:ext cx="457200" cy="457200"/>
          </a:xfrm>
          <a:prstGeom prst="rect">
            <a:avLst/>
          </a:prstGeom>
        </p:spPr>
      </p:pic>
      <p:sp>
        <p:nvSpPr>
          <p:cNvPr id="24" name="Google Shape;453;p37">
            <a:extLst>
              <a:ext uri="{FF2B5EF4-FFF2-40B4-BE49-F238E27FC236}">
                <a16:creationId xmlns:a16="http://schemas.microsoft.com/office/drawing/2014/main" id="{DC54E5F0-C7C6-3281-912A-3A1A3B4E9888}"/>
              </a:ext>
            </a:extLst>
          </p:cNvPr>
          <p:cNvSpPr/>
          <p:nvPr/>
        </p:nvSpPr>
        <p:spPr>
          <a:xfrm>
            <a:off x="3705534" y="1107730"/>
            <a:ext cx="1697176" cy="2928040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9C4A5A7-C48E-A1BF-E016-7140C870D2F1}"/>
              </a:ext>
            </a:extLst>
          </p:cNvPr>
          <p:cNvSpPr/>
          <p:nvPr/>
        </p:nvSpPr>
        <p:spPr>
          <a:xfrm>
            <a:off x="3705532" y="2871826"/>
            <a:ext cx="1697176" cy="1143894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374;p35">
            <a:extLst>
              <a:ext uri="{FF2B5EF4-FFF2-40B4-BE49-F238E27FC236}">
                <a16:creationId xmlns:a16="http://schemas.microsoft.com/office/drawing/2014/main" id="{45A5F887-58B7-A252-B8C6-CE59DB6C3664}"/>
              </a:ext>
            </a:extLst>
          </p:cNvPr>
          <p:cNvSpPr txBox="1"/>
          <p:nvPr/>
        </p:nvSpPr>
        <p:spPr>
          <a:xfrm>
            <a:off x="3847933" y="2493853"/>
            <a:ext cx="141237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tx1"/>
                </a:solidFill>
              </a:rPr>
              <a:t>Kolloqe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35" name="Google Shape;404;p35">
            <a:extLst>
              <a:ext uri="{FF2B5EF4-FFF2-40B4-BE49-F238E27FC236}">
                <a16:creationId xmlns:a16="http://schemas.microsoft.com/office/drawing/2014/main" id="{F39B9F82-92F7-C455-BB47-AEDD963E924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-3021" r="-1"/>
          <a:stretch/>
        </p:blipFill>
        <p:spPr>
          <a:xfrm>
            <a:off x="4016414" y="1388266"/>
            <a:ext cx="1111172" cy="108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4C98044A-31D3-D134-6D99-F06A54DCB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126" y="3016341"/>
            <a:ext cx="845988" cy="845988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6D793D1-5F00-2385-1549-66D8839E6CDE}"/>
              </a:ext>
            </a:extLst>
          </p:cNvPr>
          <p:cNvSpPr/>
          <p:nvPr/>
        </p:nvSpPr>
        <p:spPr>
          <a:xfrm>
            <a:off x="633780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A7A0BC3-1792-67B2-2FF3-1C025CB909FA}"/>
              </a:ext>
            </a:extLst>
          </p:cNvPr>
          <p:cNvSpPr/>
          <p:nvPr/>
        </p:nvSpPr>
        <p:spPr>
          <a:xfrm>
            <a:off x="2194175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D57142-08CA-1918-7873-B1B4890CA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17" y="3071665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C5CA93-2AAA-E53D-E261-8C01BC30C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910" y="3071665"/>
            <a:ext cx="457200" cy="457200"/>
          </a:xfrm>
          <a:prstGeom prst="rect">
            <a:avLst/>
          </a:prstGeom>
        </p:spPr>
      </p:pic>
      <p:sp>
        <p:nvSpPr>
          <p:cNvPr id="31" name="Google Shape;276;p31">
            <a:extLst>
              <a:ext uri="{FF2B5EF4-FFF2-40B4-BE49-F238E27FC236}">
                <a16:creationId xmlns:a16="http://schemas.microsoft.com/office/drawing/2014/main" id="{F217F9DE-C4FC-F23F-FEE7-D35F6E552AEC}"/>
              </a:ext>
            </a:extLst>
          </p:cNvPr>
          <p:cNvSpPr txBox="1"/>
          <p:nvPr/>
        </p:nvSpPr>
        <p:spPr>
          <a:xfrm>
            <a:off x="1945954" y="-1186971"/>
            <a:ext cx="615086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No-code NLU Pipeline Configuration</a:t>
            </a:r>
            <a:endParaRPr sz="1600" b="1">
              <a:solidFill>
                <a:srgbClr val="4EB4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47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A430CD3D-8133-AE15-846C-3CE39F3FC65A}"/>
              </a:ext>
            </a:extLst>
          </p:cNvPr>
          <p:cNvSpPr/>
          <p:nvPr/>
        </p:nvSpPr>
        <p:spPr>
          <a:xfrm>
            <a:off x="4209696" y="1176894"/>
            <a:ext cx="688848" cy="6888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</a:t>
            </a:r>
          </a:p>
        </p:txBody>
      </p:sp>
      <p:sp>
        <p:nvSpPr>
          <p:cNvPr id="24" name="Google Shape;453;p37">
            <a:extLst>
              <a:ext uri="{FF2B5EF4-FFF2-40B4-BE49-F238E27FC236}">
                <a16:creationId xmlns:a16="http://schemas.microsoft.com/office/drawing/2014/main" id="{DC54E5F0-C7C6-3281-912A-3A1A3B4E9888}"/>
              </a:ext>
            </a:extLst>
          </p:cNvPr>
          <p:cNvSpPr/>
          <p:nvPr/>
        </p:nvSpPr>
        <p:spPr>
          <a:xfrm>
            <a:off x="3705534" y="1107730"/>
            <a:ext cx="1697176" cy="2928040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76;p31">
            <a:extLst>
              <a:ext uri="{FF2B5EF4-FFF2-40B4-BE49-F238E27FC236}">
                <a16:creationId xmlns:a16="http://schemas.microsoft.com/office/drawing/2014/main" id="{8F2523D1-4538-6997-A177-4C735F229736}"/>
              </a:ext>
            </a:extLst>
          </p:cNvPr>
          <p:cNvSpPr txBox="1"/>
          <p:nvPr/>
        </p:nvSpPr>
        <p:spPr>
          <a:xfrm>
            <a:off x="491300" y="389075"/>
            <a:ext cx="4732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Support for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5" name="Google Shape;276;p31">
            <a:extLst>
              <a:ext uri="{FF2B5EF4-FFF2-40B4-BE49-F238E27FC236}">
                <a16:creationId xmlns:a16="http://schemas.microsoft.com/office/drawing/2014/main" id="{390A3472-2D77-E55E-262F-DC134A55FEBE}"/>
              </a:ext>
            </a:extLst>
          </p:cNvPr>
          <p:cNvSpPr txBox="1"/>
          <p:nvPr/>
        </p:nvSpPr>
        <p:spPr>
          <a:xfrm>
            <a:off x="1944026" y="373681"/>
            <a:ext cx="615086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Model Explainability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16" name="Google Shape;453;p37">
            <a:extLst>
              <a:ext uri="{FF2B5EF4-FFF2-40B4-BE49-F238E27FC236}">
                <a16:creationId xmlns:a16="http://schemas.microsoft.com/office/drawing/2014/main" id="{F0C94678-8BC3-11BF-9EF9-B514ECD3B626}"/>
              </a:ext>
            </a:extLst>
          </p:cNvPr>
          <p:cNvSpPr/>
          <p:nvPr/>
        </p:nvSpPr>
        <p:spPr>
          <a:xfrm>
            <a:off x="5670992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53;p37">
            <a:extLst>
              <a:ext uri="{FF2B5EF4-FFF2-40B4-BE49-F238E27FC236}">
                <a16:creationId xmlns:a16="http://schemas.microsoft.com/office/drawing/2014/main" id="{1732054D-C841-2971-583C-B2B8ECF60EE6}"/>
              </a:ext>
            </a:extLst>
          </p:cNvPr>
          <p:cNvSpPr/>
          <p:nvPr/>
        </p:nvSpPr>
        <p:spPr>
          <a:xfrm>
            <a:off x="7223950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0A99F6-46A8-3D16-EB5F-725767922D3D}"/>
              </a:ext>
            </a:extLst>
          </p:cNvPr>
          <p:cNvSpPr/>
          <p:nvPr/>
        </p:nvSpPr>
        <p:spPr>
          <a:xfrm>
            <a:off x="5670990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282B74-4314-59A6-D380-D060131AD538}"/>
              </a:ext>
            </a:extLst>
          </p:cNvPr>
          <p:cNvSpPr/>
          <p:nvPr/>
        </p:nvSpPr>
        <p:spPr>
          <a:xfrm>
            <a:off x="7223951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3;p37">
            <a:extLst>
              <a:ext uri="{FF2B5EF4-FFF2-40B4-BE49-F238E27FC236}">
                <a16:creationId xmlns:a16="http://schemas.microsoft.com/office/drawing/2014/main" id="{6A0BC9E0-E45B-D927-0271-968835942D5B}"/>
              </a:ext>
            </a:extLst>
          </p:cNvPr>
          <p:cNvSpPr/>
          <p:nvPr/>
        </p:nvSpPr>
        <p:spPr>
          <a:xfrm>
            <a:off x="635374" y="15213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E282C-9A36-D747-A257-80884C77C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8" t="19802" r="26345" b="20171"/>
          <a:stretch/>
        </p:blipFill>
        <p:spPr>
          <a:xfrm>
            <a:off x="915784" y="1604722"/>
            <a:ext cx="723857" cy="892069"/>
          </a:xfrm>
          <a:prstGeom prst="rect">
            <a:avLst/>
          </a:prstGeom>
        </p:spPr>
      </p:pic>
      <p:sp>
        <p:nvSpPr>
          <p:cNvPr id="10" name="Google Shape;453;p37">
            <a:extLst>
              <a:ext uri="{FF2B5EF4-FFF2-40B4-BE49-F238E27FC236}">
                <a16:creationId xmlns:a16="http://schemas.microsoft.com/office/drawing/2014/main" id="{EBCC2637-0956-431A-2D12-D4F1FCFCA159}"/>
              </a:ext>
            </a:extLst>
          </p:cNvPr>
          <p:cNvSpPr/>
          <p:nvPr/>
        </p:nvSpPr>
        <p:spPr>
          <a:xfrm>
            <a:off x="2200460" y="1521319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9A59263-1010-B076-3D2F-0F6ADAE9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2508115" y="1641884"/>
            <a:ext cx="669363" cy="817743"/>
          </a:xfrm>
          <a:prstGeom prst="rect">
            <a:avLst/>
          </a:prstGeom>
        </p:spPr>
      </p:pic>
      <p:sp>
        <p:nvSpPr>
          <p:cNvPr id="14" name="Google Shape;374;p35">
            <a:extLst>
              <a:ext uri="{FF2B5EF4-FFF2-40B4-BE49-F238E27FC236}">
                <a16:creationId xmlns:a16="http://schemas.microsoft.com/office/drawing/2014/main" id="{9EB67F5F-A62F-E904-B1A8-29C3C794A301}"/>
              </a:ext>
            </a:extLst>
          </p:cNvPr>
          <p:cNvSpPr txBox="1"/>
          <p:nvPr/>
        </p:nvSpPr>
        <p:spPr>
          <a:xfrm>
            <a:off x="743164" y="2480463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5" name="Google Shape;374;p35">
            <a:extLst>
              <a:ext uri="{FF2B5EF4-FFF2-40B4-BE49-F238E27FC236}">
                <a16:creationId xmlns:a16="http://schemas.microsoft.com/office/drawing/2014/main" id="{DD1C43CD-EC27-4C02-F862-DBBF83FD1955}"/>
              </a:ext>
            </a:extLst>
          </p:cNvPr>
          <p:cNvSpPr txBox="1"/>
          <p:nvPr/>
        </p:nvSpPr>
        <p:spPr>
          <a:xfrm>
            <a:off x="2308248" y="2494830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9" name="Google Shape;374;p35">
            <a:extLst>
              <a:ext uri="{FF2B5EF4-FFF2-40B4-BE49-F238E27FC236}">
                <a16:creationId xmlns:a16="http://schemas.microsoft.com/office/drawing/2014/main" id="{8B914D09-4C3F-7896-08DC-FE3BAD62487A}"/>
              </a:ext>
            </a:extLst>
          </p:cNvPr>
          <p:cNvSpPr txBox="1"/>
          <p:nvPr/>
        </p:nvSpPr>
        <p:spPr>
          <a:xfrm>
            <a:off x="5778780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0" name="Picture 4" descr="IBM Watson - Wikipedia">
            <a:extLst>
              <a:ext uri="{FF2B5EF4-FFF2-40B4-BE49-F238E27FC236}">
                <a16:creationId xmlns:a16="http://schemas.microsoft.com/office/drawing/2014/main" id="{D568E2E9-B1F0-9D76-3F1A-40303178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670" y="1660331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4;p35">
            <a:extLst>
              <a:ext uri="{FF2B5EF4-FFF2-40B4-BE49-F238E27FC236}">
                <a16:creationId xmlns:a16="http://schemas.microsoft.com/office/drawing/2014/main" id="{5ED27DB9-115F-D31B-3040-132DEFEA6FCC}"/>
              </a:ext>
            </a:extLst>
          </p:cNvPr>
          <p:cNvSpPr txBox="1"/>
          <p:nvPr/>
        </p:nvSpPr>
        <p:spPr>
          <a:xfrm>
            <a:off x="7331738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12FD7B4-F18C-E2A1-ECB8-39BFEEDE7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045" y="1682350"/>
            <a:ext cx="748482" cy="7931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7FCEAA-CAA8-424C-CEB7-EDA48AAF9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727" y="3076161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DB802A-2F6C-33A3-2C39-DF1DCF85F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686" y="3076161"/>
            <a:ext cx="457200" cy="4572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9C4A5A7-C48E-A1BF-E016-7140C870D2F1}"/>
              </a:ext>
            </a:extLst>
          </p:cNvPr>
          <p:cNvSpPr/>
          <p:nvPr/>
        </p:nvSpPr>
        <p:spPr>
          <a:xfrm>
            <a:off x="3705532" y="2871826"/>
            <a:ext cx="1697176" cy="1143894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374;p35">
            <a:extLst>
              <a:ext uri="{FF2B5EF4-FFF2-40B4-BE49-F238E27FC236}">
                <a16:creationId xmlns:a16="http://schemas.microsoft.com/office/drawing/2014/main" id="{45A5F887-58B7-A252-B8C6-CE59DB6C3664}"/>
              </a:ext>
            </a:extLst>
          </p:cNvPr>
          <p:cNvSpPr txBox="1"/>
          <p:nvPr/>
        </p:nvSpPr>
        <p:spPr>
          <a:xfrm>
            <a:off x="3847933" y="2493853"/>
            <a:ext cx="1412374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tx1"/>
                </a:solidFill>
              </a:rPr>
              <a:t>Kolloqe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35" name="Google Shape;404;p35">
            <a:extLst>
              <a:ext uri="{FF2B5EF4-FFF2-40B4-BE49-F238E27FC236}">
                <a16:creationId xmlns:a16="http://schemas.microsoft.com/office/drawing/2014/main" id="{F39B9F82-92F7-C455-BB47-AEDD963E924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-3021" r="-1"/>
          <a:stretch/>
        </p:blipFill>
        <p:spPr>
          <a:xfrm>
            <a:off x="4016414" y="1388266"/>
            <a:ext cx="1111172" cy="108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4C98044A-31D3-D134-6D99-F06A54DCB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126" y="3016341"/>
            <a:ext cx="845988" cy="845988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6D793D1-5F00-2385-1549-66D8839E6CDE}"/>
              </a:ext>
            </a:extLst>
          </p:cNvPr>
          <p:cNvSpPr/>
          <p:nvPr/>
        </p:nvSpPr>
        <p:spPr>
          <a:xfrm>
            <a:off x="633780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A7A0BC3-1792-67B2-2FF3-1C025CB909FA}"/>
              </a:ext>
            </a:extLst>
          </p:cNvPr>
          <p:cNvSpPr/>
          <p:nvPr/>
        </p:nvSpPr>
        <p:spPr>
          <a:xfrm>
            <a:off x="2194175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D57142-08CA-1918-7873-B1B4890CA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17" y="3071665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C5CA93-2AAA-E53D-E261-8C01BC30C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910" y="3071665"/>
            <a:ext cx="457200" cy="457200"/>
          </a:xfrm>
          <a:prstGeom prst="rect">
            <a:avLst/>
          </a:prstGeom>
        </p:spPr>
      </p:pic>
      <p:sp>
        <p:nvSpPr>
          <p:cNvPr id="31" name="Google Shape;276;p31">
            <a:extLst>
              <a:ext uri="{FF2B5EF4-FFF2-40B4-BE49-F238E27FC236}">
                <a16:creationId xmlns:a16="http://schemas.microsoft.com/office/drawing/2014/main" id="{F9A91025-B68F-0BBD-2F03-B4B6137D4DA1}"/>
              </a:ext>
            </a:extLst>
          </p:cNvPr>
          <p:cNvSpPr txBox="1"/>
          <p:nvPr/>
        </p:nvSpPr>
        <p:spPr>
          <a:xfrm>
            <a:off x="1944026" y="-1074119"/>
            <a:ext cx="615086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EB452"/>
                </a:solidFill>
              </a:rPr>
              <a:t>No-code Model Evaluation</a:t>
            </a:r>
            <a:endParaRPr lang="en-US" sz="1600" b="1">
              <a:solidFill>
                <a:srgbClr val="4EB4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698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5A251B69-A0CF-8C2B-0AFD-70B397867B65}"/>
              </a:ext>
            </a:extLst>
          </p:cNvPr>
          <p:cNvSpPr/>
          <p:nvPr/>
        </p:nvSpPr>
        <p:spPr>
          <a:xfrm>
            <a:off x="-1465975" y="-4498777"/>
            <a:ext cx="12040190" cy="120401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</a:t>
            </a:r>
          </a:p>
        </p:txBody>
      </p:sp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BAF90E9A-731F-C3F6-2994-512A80085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526" y="2832819"/>
            <a:ext cx="443170" cy="443170"/>
          </a:xfrm>
          <a:prstGeom prst="rect">
            <a:avLst/>
          </a:prstGeom>
        </p:spPr>
      </p:pic>
      <p:sp>
        <p:nvSpPr>
          <p:cNvPr id="48" name="Google Shape;374;p35">
            <a:extLst>
              <a:ext uri="{FF2B5EF4-FFF2-40B4-BE49-F238E27FC236}">
                <a16:creationId xmlns:a16="http://schemas.microsoft.com/office/drawing/2014/main" id="{66704DB1-8223-44C1-BA07-A7D68A4A9440}"/>
              </a:ext>
            </a:extLst>
          </p:cNvPr>
          <p:cNvSpPr txBox="1"/>
          <p:nvPr/>
        </p:nvSpPr>
        <p:spPr>
          <a:xfrm>
            <a:off x="4039536" y="3275989"/>
            <a:ext cx="118315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Simple No-Code Development Console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5C409121-247F-6438-06F9-5DC71A1A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661" y="2833411"/>
            <a:ext cx="443171" cy="443171"/>
          </a:xfrm>
          <a:prstGeom prst="rect">
            <a:avLst/>
          </a:prstGeom>
        </p:spPr>
      </p:pic>
      <p:sp>
        <p:nvSpPr>
          <p:cNvPr id="46" name="Google Shape;374;p35">
            <a:extLst>
              <a:ext uri="{FF2B5EF4-FFF2-40B4-BE49-F238E27FC236}">
                <a16:creationId xmlns:a16="http://schemas.microsoft.com/office/drawing/2014/main" id="{3F03C64B-39E0-C7DF-2415-20E1F690016C}"/>
              </a:ext>
            </a:extLst>
          </p:cNvPr>
          <p:cNvSpPr txBox="1"/>
          <p:nvPr/>
        </p:nvSpPr>
        <p:spPr>
          <a:xfrm>
            <a:off x="2661699" y="3276582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NLP Tools for Sinhalese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37" name="Google Shape;333;p33">
            <a:extLst>
              <a:ext uri="{FF2B5EF4-FFF2-40B4-BE49-F238E27FC236}">
                <a16:creationId xmlns:a16="http://schemas.microsoft.com/office/drawing/2014/main" id="{05510574-EB1A-F7B4-334F-EFBBCAA5783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4050" y="1029960"/>
            <a:ext cx="1155900" cy="11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6;p31">
            <a:extLst>
              <a:ext uri="{FF2B5EF4-FFF2-40B4-BE49-F238E27FC236}">
                <a16:creationId xmlns:a16="http://schemas.microsoft.com/office/drawing/2014/main" id="{8F2523D1-4538-6997-A177-4C735F229736}"/>
              </a:ext>
            </a:extLst>
          </p:cNvPr>
          <p:cNvSpPr txBox="1"/>
          <p:nvPr/>
        </p:nvSpPr>
        <p:spPr>
          <a:xfrm>
            <a:off x="491300" y="-5420875"/>
            <a:ext cx="4732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Support for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16" name="Google Shape;453;p37">
            <a:extLst>
              <a:ext uri="{FF2B5EF4-FFF2-40B4-BE49-F238E27FC236}">
                <a16:creationId xmlns:a16="http://schemas.microsoft.com/office/drawing/2014/main" id="{F0C94678-8BC3-11BF-9EF9-B514ECD3B626}"/>
              </a:ext>
            </a:extLst>
          </p:cNvPr>
          <p:cNvSpPr/>
          <p:nvPr/>
        </p:nvSpPr>
        <p:spPr>
          <a:xfrm>
            <a:off x="12090548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53;p37">
            <a:extLst>
              <a:ext uri="{FF2B5EF4-FFF2-40B4-BE49-F238E27FC236}">
                <a16:creationId xmlns:a16="http://schemas.microsoft.com/office/drawing/2014/main" id="{1732054D-C841-2971-583C-B2B8ECF60EE6}"/>
              </a:ext>
            </a:extLst>
          </p:cNvPr>
          <p:cNvSpPr/>
          <p:nvPr/>
        </p:nvSpPr>
        <p:spPr>
          <a:xfrm>
            <a:off x="16173346" y="1521320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0A99F6-46A8-3D16-EB5F-725767922D3D}"/>
              </a:ext>
            </a:extLst>
          </p:cNvPr>
          <p:cNvSpPr/>
          <p:nvPr/>
        </p:nvSpPr>
        <p:spPr>
          <a:xfrm>
            <a:off x="12090546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282B74-4314-59A6-D380-D060131AD538}"/>
              </a:ext>
            </a:extLst>
          </p:cNvPr>
          <p:cNvSpPr/>
          <p:nvPr/>
        </p:nvSpPr>
        <p:spPr>
          <a:xfrm>
            <a:off x="16173347" y="2871826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3;p37">
            <a:extLst>
              <a:ext uri="{FF2B5EF4-FFF2-40B4-BE49-F238E27FC236}">
                <a16:creationId xmlns:a16="http://schemas.microsoft.com/office/drawing/2014/main" id="{6A0BC9E0-E45B-D927-0271-968835942D5B}"/>
              </a:ext>
            </a:extLst>
          </p:cNvPr>
          <p:cNvSpPr/>
          <p:nvPr/>
        </p:nvSpPr>
        <p:spPr>
          <a:xfrm>
            <a:off x="-7971708" y="1521318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E282C-9A36-D747-A257-80884C77CD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48" t="19802" r="26345" b="20171"/>
          <a:stretch/>
        </p:blipFill>
        <p:spPr>
          <a:xfrm>
            <a:off x="-7691298" y="1604722"/>
            <a:ext cx="723857" cy="892069"/>
          </a:xfrm>
          <a:prstGeom prst="rect">
            <a:avLst/>
          </a:prstGeom>
        </p:spPr>
      </p:pic>
      <p:sp>
        <p:nvSpPr>
          <p:cNvPr id="10" name="Google Shape;453;p37">
            <a:extLst>
              <a:ext uri="{FF2B5EF4-FFF2-40B4-BE49-F238E27FC236}">
                <a16:creationId xmlns:a16="http://schemas.microsoft.com/office/drawing/2014/main" id="{EBCC2637-0956-431A-2D12-D4F1FCFCA159}"/>
              </a:ext>
            </a:extLst>
          </p:cNvPr>
          <p:cNvSpPr/>
          <p:nvPr/>
        </p:nvSpPr>
        <p:spPr>
          <a:xfrm>
            <a:off x="-4242542" y="1521319"/>
            <a:ext cx="1284676" cy="221637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picture containing qr code&#10;&#10;Description automatically generated">
            <a:extLst>
              <a:ext uri="{FF2B5EF4-FFF2-40B4-BE49-F238E27FC236}">
                <a16:creationId xmlns:a16="http://schemas.microsoft.com/office/drawing/2014/main" id="{49A59263-1010-B076-3D2F-0F6ADAE941E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-3934887" y="1641884"/>
            <a:ext cx="669363" cy="817743"/>
          </a:xfrm>
          <a:prstGeom prst="rect">
            <a:avLst/>
          </a:prstGeom>
        </p:spPr>
      </p:pic>
      <p:sp>
        <p:nvSpPr>
          <p:cNvPr id="14" name="Google Shape;374;p35">
            <a:extLst>
              <a:ext uri="{FF2B5EF4-FFF2-40B4-BE49-F238E27FC236}">
                <a16:creationId xmlns:a16="http://schemas.microsoft.com/office/drawing/2014/main" id="{9EB67F5F-A62F-E904-B1A8-29C3C794A301}"/>
              </a:ext>
            </a:extLst>
          </p:cNvPr>
          <p:cNvSpPr txBox="1"/>
          <p:nvPr/>
        </p:nvSpPr>
        <p:spPr>
          <a:xfrm>
            <a:off x="-7863918" y="2480463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DialogFlow by Google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5" name="Google Shape;374;p35">
            <a:extLst>
              <a:ext uri="{FF2B5EF4-FFF2-40B4-BE49-F238E27FC236}">
                <a16:creationId xmlns:a16="http://schemas.microsoft.com/office/drawing/2014/main" id="{DD1C43CD-EC27-4C02-F862-DBBF83FD1955}"/>
              </a:ext>
            </a:extLst>
          </p:cNvPr>
          <p:cNvSpPr txBox="1"/>
          <p:nvPr/>
        </p:nvSpPr>
        <p:spPr>
          <a:xfrm>
            <a:off x="-4134754" y="2494830"/>
            <a:ext cx="1069096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Rasa Open Source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9" name="Google Shape;374;p35">
            <a:extLst>
              <a:ext uri="{FF2B5EF4-FFF2-40B4-BE49-F238E27FC236}">
                <a16:creationId xmlns:a16="http://schemas.microsoft.com/office/drawing/2014/main" id="{8B914D09-4C3F-7896-08DC-FE3BAD62487A}"/>
              </a:ext>
            </a:extLst>
          </p:cNvPr>
          <p:cNvSpPr txBox="1"/>
          <p:nvPr/>
        </p:nvSpPr>
        <p:spPr>
          <a:xfrm>
            <a:off x="12198336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Microsoft LUIS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0" name="Picture 4" descr="IBM Watson - Wikipedia">
            <a:extLst>
              <a:ext uri="{FF2B5EF4-FFF2-40B4-BE49-F238E27FC236}">
                <a16:creationId xmlns:a16="http://schemas.microsoft.com/office/drawing/2014/main" id="{D568E2E9-B1F0-9D76-3F1A-40303178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226" y="1660331"/>
            <a:ext cx="859770" cy="7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4;p35">
            <a:extLst>
              <a:ext uri="{FF2B5EF4-FFF2-40B4-BE49-F238E27FC236}">
                <a16:creationId xmlns:a16="http://schemas.microsoft.com/office/drawing/2014/main" id="{5ED27DB9-115F-D31B-3040-132DEFEA6FCC}"/>
              </a:ext>
            </a:extLst>
          </p:cNvPr>
          <p:cNvSpPr txBox="1"/>
          <p:nvPr/>
        </p:nvSpPr>
        <p:spPr>
          <a:xfrm>
            <a:off x="16281134" y="2494831"/>
            <a:ext cx="10690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Amazon Lex</a:t>
            </a:r>
            <a:endParaRPr sz="1000">
              <a:solidFill>
                <a:schemeClr val="tx1"/>
              </a:solidFill>
            </a:endParaRPr>
          </a:p>
        </p:txBody>
      </p:sp>
      <p:pic>
        <p:nvPicPr>
          <p:cNvPr id="25" name="Picture 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12FD7B4-F18C-E2A1-ECB8-39BFEEDE7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41441" y="1682350"/>
            <a:ext cx="748482" cy="7931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7FCEAA-CAA8-424C-CEB7-EDA48AAF94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04283" y="3076161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DB802A-2F6C-33A3-2C39-DF1DCF85F1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7082" y="3076161"/>
            <a:ext cx="457200" cy="45720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6D793D1-5F00-2385-1549-66D8839E6CDE}"/>
              </a:ext>
            </a:extLst>
          </p:cNvPr>
          <p:cNvSpPr/>
          <p:nvPr/>
        </p:nvSpPr>
        <p:spPr>
          <a:xfrm>
            <a:off x="-7973302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A7A0BC3-1792-67B2-2FF3-1C025CB909FA}"/>
              </a:ext>
            </a:extLst>
          </p:cNvPr>
          <p:cNvSpPr/>
          <p:nvPr/>
        </p:nvSpPr>
        <p:spPr>
          <a:xfrm>
            <a:off x="-4248827" y="2867330"/>
            <a:ext cx="1284675" cy="865870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D57142-08CA-1918-7873-B1B4890CA9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559565" y="3071665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C5CA93-2AAA-E53D-E261-8C01BC30C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835092" y="3071665"/>
            <a:ext cx="457200" cy="457200"/>
          </a:xfrm>
          <a:prstGeom prst="rect">
            <a:avLst/>
          </a:prstGeom>
        </p:spPr>
      </p:pic>
      <p:sp>
        <p:nvSpPr>
          <p:cNvPr id="32" name="Google Shape;334;p33">
            <a:extLst>
              <a:ext uri="{FF2B5EF4-FFF2-40B4-BE49-F238E27FC236}">
                <a16:creationId xmlns:a16="http://schemas.microsoft.com/office/drawing/2014/main" id="{BB56E8FA-6B65-EDD9-C16A-EB0226742834}"/>
              </a:ext>
            </a:extLst>
          </p:cNvPr>
          <p:cNvSpPr txBox="1"/>
          <p:nvPr/>
        </p:nvSpPr>
        <p:spPr>
          <a:xfrm>
            <a:off x="3624150" y="2122375"/>
            <a:ext cx="189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6D838E"/>
                </a:solidFill>
              </a:rPr>
              <a:t>kolloqe</a:t>
            </a:r>
            <a:endParaRPr sz="1600" b="1">
              <a:solidFill>
                <a:srgbClr val="6D838E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F8ED81A-F465-E84F-DF5D-0871418CF641}"/>
              </a:ext>
            </a:extLst>
          </p:cNvPr>
          <p:cNvSpPr/>
          <p:nvPr/>
        </p:nvSpPr>
        <p:spPr>
          <a:xfrm>
            <a:off x="4209696" y="8093512"/>
            <a:ext cx="688848" cy="6888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</a:t>
            </a:r>
          </a:p>
        </p:txBody>
      </p:sp>
      <p:sp>
        <p:nvSpPr>
          <p:cNvPr id="57" name="Google Shape;453;p37">
            <a:extLst>
              <a:ext uri="{FF2B5EF4-FFF2-40B4-BE49-F238E27FC236}">
                <a16:creationId xmlns:a16="http://schemas.microsoft.com/office/drawing/2014/main" id="{130BA8B5-F88A-313F-438C-EE8E4BE8E3F3}"/>
              </a:ext>
            </a:extLst>
          </p:cNvPr>
          <p:cNvSpPr/>
          <p:nvPr/>
        </p:nvSpPr>
        <p:spPr>
          <a:xfrm>
            <a:off x="3705534" y="8024348"/>
            <a:ext cx="1697176" cy="2928040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3ED71DC-B1DF-98A5-4865-E8ED4F4A5F98}"/>
              </a:ext>
            </a:extLst>
          </p:cNvPr>
          <p:cNvSpPr/>
          <p:nvPr/>
        </p:nvSpPr>
        <p:spPr>
          <a:xfrm>
            <a:off x="3705532" y="11593797"/>
            <a:ext cx="1697176" cy="1143894"/>
          </a:xfrm>
          <a:custGeom>
            <a:avLst/>
            <a:gdLst>
              <a:gd name="connsiteX0" fmla="*/ 0 w 1284675"/>
              <a:gd name="connsiteY0" fmla="*/ 0 h 865870"/>
              <a:gd name="connsiteX1" fmla="*/ 1284675 w 1284675"/>
              <a:gd name="connsiteY1" fmla="*/ 0 h 865870"/>
              <a:gd name="connsiteX2" fmla="*/ 1284675 w 1284675"/>
              <a:gd name="connsiteY2" fmla="*/ 783630 h 865870"/>
              <a:gd name="connsiteX3" fmla="*/ 1278213 w 1284675"/>
              <a:gd name="connsiteY3" fmla="*/ 815639 h 865870"/>
              <a:gd name="connsiteX4" fmla="*/ 1202431 w 1284675"/>
              <a:gd name="connsiteY4" fmla="*/ 865870 h 865870"/>
              <a:gd name="connsiteX5" fmla="*/ 82245 w 1284675"/>
              <a:gd name="connsiteY5" fmla="*/ 865870 h 865870"/>
              <a:gd name="connsiteX6" fmla="*/ 0 w 1284675"/>
              <a:gd name="connsiteY6" fmla="*/ 783625 h 8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675" h="865870">
                <a:moveTo>
                  <a:pt x="0" y="0"/>
                </a:moveTo>
                <a:lnTo>
                  <a:pt x="1284675" y="0"/>
                </a:lnTo>
                <a:lnTo>
                  <a:pt x="1284675" y="783630"/>
                </a:lnTo>
                <a:lnTo>
                  <a:pt x="1278213" y="815639"/>
                </a:lnTo>
                <a:cubicBezTo>
                  <a:pt x="1265727" y="845158"/>
                  <a:pt x="1236498" y="865870"/>
                  <a:pt x="1202431" y="865870"/>
                </a:cubicBezTo>
                <a:lnTo>
                  <a:pt x="82245" y="865870"/>
                </a:lnTo>
                <a:cubicBezTo>
                  <a:pt x="36822" y="865870"/>
                  <a:pt x="0" y="829048"/>
                  <a:pt x="0" y="78362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6765E0FF-D055-DE00-DB6F-53BDD5C709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1126" y="11738312"/>
            <a:ext cx="845988" cy="845988"/>
          </a:xfrm>
          <a:prstGeom prst="rect">
            <a:avLst/>
          </a:prstGeom>
        </p:spPr>
      </p:pic>
      <p:pic>
        <p:nvPicPr>
          <p:cNvPr id="63" name="Picture 62" descr="Shape&#10;&#10;Description automatically generated with low confidence">
            <a:extLst>
              <a:ext uri="{FF2B5EF4-FFF2-40B4-BE49-F238E27FC236}">
                <a16:creationId xmlns:a16="http://schemas.microsoft.com/office/drawing/2014/main" id="{44F41981-CC82-E2F4-5742-F86E9CF6D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9866" y="2833411"/>
            <a:ext cx="448824" cy="448824"/>
          </a:xfrm>
          <a:prstGeom prst="rect">
            <a:avLst/>
          </a:prstGeom>
        </p:spPr>
      </p:pic>
      <p:sp>
        <p:nvSpPr>
          <p:cNvPr id="67" name="Google Shape;374;p35">
            <a:extLst>
              <a:ext uri="{FF2B5EF4-FFF2-40B4-BE49-F238E27FC236}">
                <a16:creationId xmlns:a16="http://schemas.microsoft.com/office/drawing/2014/main" id="{51BA1EA5-D7D4-4B1E-DC97-39AA99B021B8}"/>
              </a:ext>
            </a:extLst>
          </p:cNvPr>
          <p:cNvSpPr txBox="1"/>
          <p:nvPr/>
        </p:nvSpPr>
        <p:spPr>
          <a:xfrm>
            <a:off x="5499730" y="3284029"/>
            <a:ext cx="106909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tx1"/>
                </a:solidFill>
              </a:rPr>
              <a:t>Model Evaluations &amp; Explainability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39" name="Google Shape;276;p31">
            <a:extLst>
              <a:ext uri="{FF2B5EF4-FFF2-40B4-BE49-F238E27FC236}">
                <a16:creationId xmlns:a16="http://schemas.microsoft.com/office/drawing/2014/main" id="{F6011E14-9981-D04E-D40E-694AA25D0F4C}"/>
              </a:ext>
            </a:extLst>
          </p:cNvPr>
          <p:cNvSpPr txBox="1"/>
          <p:nvPr/>
        </p:nvSpPr>
        <p:spPr>
          <a:xfrm>
            <a:off x="1944026" y="-5539439"/>
            <a:ext cx="615086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EB452"/>
                </a:solidFill>
              </a:rPr>
              <a:t>Model Explainability</a:t>
            </a:r>
            <a:endParaRPr sz="1600" b="1">
              <a:solidFill>
                <a:srgbClr val="4EB4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66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34">
            <a:extLst>
              <a:ext uri="{FF2B5EF4-FFF2-40B4-BE49-F238E27FC236}">
                <a16:creationId xmlns:a16="http://schemas.microsoft.com/office/drawing/2014/main" id="{17098882-5080-F8DC-87F2-83019074A478}"/>
              </a:ext>
            </a:extLst>
          </p:cNvPr>
          <p:cNvSpPr/>
          <p:nvPr/>
        </p:nvSpPr>
        <p:spPr>
          <a:xfrm>
            <a:off x="0" y="557940"/>
            <a:ext cx="9144000" cy="2446286"/>
          </a:xfrm>
          <a:prstGeom prst="roundRect">
            <a:avLst>
              <a:gd name="adj" fmla="val 492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Rectangle: Rounded Corners 23">
            <a:extLst>
              <a:ext uri="{FF2B5EF4-FFF2-40B4-BE49-F238E27FC236}">
                <a16:creationId xmlns:a16="http://schemas.microsoft.com/office/drawing/2014/main" id="{BA4A68C1-5AD6-5E95-8258-C37FF8156623}"/>
              </a:ext>
            </a:extLst>
          </p:cNvPr>
          <p:cNvSpPr/>
          <p:nvPr/>
        </p:nvSpPr>
        <p:spPr>
          <a:xfrm>
            <a:off x="2953513" y="3342861"/>
            <a:ext cx="3532347" cy="114407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63F7BBD-B3C0-4391-BF3D-408CBEAF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r="331"/>
          <a:stretch/>
        </p:blipFill>
        <p:spPr bwMode="auto">
          <a:xfrm>
            <a:off x="3078940" y="3431097"/>
            <a:ext cx="949730" cy="94973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800DD7-EE54-4F33-AD30-F0C858517EC0}"/>
              </a:ext>
            </a:extLst>
          </p:cNvPr>
          <p:cNvSpPr/>
          <p:nvPr/>
        </p:nvSpPr>
        <p:spPr>
          <a:xfrm>
            <a:off x="4028670" y="3420464"/>
            <a:ext cx="2159604" cy="94973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  <a:r>
              <a:rPr lang="en-US" sz="1350" err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Sakalasooriya</a:t>
            </a:r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S.A.H.A.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IT19051208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Data Science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4F3300-A585-3AA2-6A0A-522D1273595E}"/>
              </a:ext>
            </a:extLst>
          </p:cNvPr>
          <p:cNvSpPr/>
          <p:nvPr/>
        </p:nvSpPr>
        <p:spPr>
          <a:xfrm>
            <a:off x="6717844" y="721152"/>
            <a:ext cx="762500" cy="350846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98%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346587" y="896575"/>
            <a:ext cx="8443452" cy="224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3000" b="1" kern="12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SIENA: </a:t>
            </a:r>
            <a:r>
              <a:rPr lang="en-US" sz="3000" b="1" kern="1200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Annotating entities using </a:t>
            </a:r>
          </a:p>
          <a:p>
            <a:pPr algn="ctr" defTabSz="685800">
              <a:buClrTx/>
              <a:defRPr/>
            </a:pPr>
            <a:r>
              <a:rPr lang="en-US" sz="3000" b="1" kern="1200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reverse-stemming &amp; other techniques </a:t>
            </a:r>
          </a:p>
          <a:p>
            <a:pPr algn="ctr" defTabSz="685800">
              <a:buClrTx/>
              <a:defRPr/>
            </a:pPr>
            <a:r>
              <a:rPr lang="en-US" sz="1800" b="1" kern="1200">
                <a:solidFill>
                  <a:schemeClr val="bg2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to develop a data annotation tool for code-mixed text data for efficient custom entity tagging. </a:t>
            </a:r>
          </a:p>
        </p:txBody>
      </p:sp>
    </p:spTree>
    <p:extLst>
      <p:ext uri="{BB962C8B-B14F-4D97-AF65-F5344CB8AC3E}">
        <p14:creationId xmlns:p14="http://schemas.microsoft.com/office/powerpoint/2010/main" val="308950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A70B51D3-3CF8-1E8E-471D-5CD815DC45BB}"/>
              </a:ext>
            </a:extLst>
          </p:cNvPr>
          <p:cNvSpPr/>
          <p:nvPr/>
        </p:nvSpPr>
        <p:spPr>
          <a:xfrm rot="12783000">
            <a:off x="1359792" y="1754710"/>
            <a:ext cx="470409" cy="632366"/>
          </a:xfrm>
          <a:prstGeom prst="triangle">
            <a:avLst/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1097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Research</a:t>
            </a:r>
            <a:b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Problem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E2880C-5800-4BF9-80CA-1E5F7B31A5A6}"/>
              </a:ext>
            </a:extLst>
          </p:cNvPr>
          <p:cNvSpPr/>
          <p:nvPr/>
        </p:nvSpPr>
        <p:spPr>
          <a:xfrm>
            <a:off x="1460931" y="1350052"/>
            <a:ext cx="3762637" cy="69596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Why custom name entity tagging is very time consuming?💤🥱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03E45C-831C-4C69-85C3-16FF9C97B4A0}"/>
              </a:ext>
            </a:extLst>
          </p:cNvPr>
          <p:cNvSpPr/>
          <p:nvPr/>
        </p:nvSpPr>
        <p:spPr>
          <a:xfrm>
            <a:off x="3419996" y="3050931"/>
            <a:ext cx="3762637" cy="69596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Any solution?</a:t>
            </a:r>
          </a:p>
          <a:p>
            <a:pPr algn="ctr"/>
            <a:r>
              <a:rPr lang="en-US" sz="1800">
                <a:ea typeface="JetBrains Mono" panose="02000009000000000000" pitchFamily="49" charset="0"/>
                <a:cs typeface="JetBrains Mono" panose="02000009000000000000" pitchFamily="49" charset="0"/>
              </a:rPr>
              <a:t>🤔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39F0AA-C6CE-99CB-557E-FD9D19A5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CD60EA-DBFC-B737-210F-C3B8A2515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3" y="2496891"/>
            <a:ext cx="370324" cy="3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84DDCA-FF90-363D-DDFE-2D21B5A96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836" y="3591161"/>
            <a:ext cx="493506" cy="49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D309E17-9E1C-61A8-14C1-BDF0AC675429}"/>
              </a:ext>
            </a:extLst>
          </p:cNvPr>
          <p:cNvSpPr/>
          <p:nvPr/>
        </p:nvSpPr>
        <p:spPr>
          <a:xfrm rot="7490949">
            <a:off x="7008865" y="3274978"/>
            <a:ext cx="430568" cy="632366"/>
          </a:xfrm>
          <a:prstGeom prst="triangle">
            <a:avLst/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bg1"/>
              </a:solidFill>
            </a:endParaRPr>
          </a:p>
        </p:txBody>
      </p:sp>
      <p:pic>
        <p:nvPicPr>
          <p:cNvPr id="7" name="Picture 7" descr="A picture containing indoor, hat, white, dark&#10;&#10;Description automatically generated">
            <a:extLst>
              <a:ext uri="{FF2B5EF4-FFF2-40B4-BE49-F238E27FC236}">
                <a16:creationId xmlns:a16="http://schemas.microsoft.com/office/drawing/2014/main" id="{B0B0F8B4-98CC-A709-2034-20C731BF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149" y="3162264"/>
            <a:ext cx="1690881" cy="1694122"/>
          </a:xfrm>
          <a:prstGeom prst="rect">
            <a:avLst/>
          </a:prstGeom>
        </p:spPr>
      </p:pic>
      <p:pic>
        <p:nvPicPr>
          <p:cNvPr id="8" name="Picture 8" descr="A picture containing doll, toy, dark&#10;&#10;Description automatically generated">
            <a:extLst>
              <a:ext uri="{FF2B5EF4-FFF2-40B4-BE49-F238E27FC236}">
                <a16:creationId xmlns:a16="http://schemas.microsoft.com/office/drawing/2014/main" id="{B26E494C-673F-4EF7-EADC-3A226C93E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635" y="1950124"/>
            <a:ext cx="1744631" cy="17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9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8546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Solution</a:t>
            </a: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lang="en-US" sz="405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39F0AA-C6CE-99CB-557E-FD9D19A5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ABF41A-3FB2-807F-386F-1665EAB95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64"/>
          <a:stretch/>
        </p:blipFill>
        <p:spPr>
          <a:xfrm>
            <a:off x="2585753" y="515552"/>
            <a:ext cx="3243949" cy="1973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190173-837D-2E88-43D7-2A73FB429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83"/>
          <a:stretch/>
        </p:blipFill>
        <p:spPr>
          <a:xfrm>
            <a:off x="379843" y="902544"/>
            <a:ext cx="1679019" cy="1494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A7D8C2-11A3-2957-A1FE-4DE37FCCF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99" b="41027"/>
          <a:stretch/>
        </p:blipFill>
        <p:spPr>
          <a:xfrm>
            <a:off x="379843" y="2857252"/>
            <a:ext cx="1679019" cy="1434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488C5-C463-1D08-11CA-9426523A29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55"/>
          <a:stretch/>
        </p:blipFill>
        <p:spPr>
          <a:xfrm>
            <a:off x="5956901" y="3655005"/>
            <a:ext cx="3023369" cy="950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F7DD3-9754-78F1-B2A0-4A2CF877C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721" y="403855"/>
            <a:ext cx="2425795" cy="1479935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F30A97E-597E-6B24-D53C-AC572425EEE6}"/>
              </a:ext>
            </a:extLst>
          </p:cNvPr>
          <p:cNvCxnSpPr>
            <a:cxnSpLocks/>
            <a:endCxn id="21" idx="3"/>
          </p:cNvCxnSpPr>
          <p:nvPr/>
        </p:nvCxnSpPr>
        <p:spPr>
          <a:xfrm rot="5400000">
            <a:off x="1357304" y="2203619"/>
            <a:ext cx="2072586" cy="669470"/>
          </a:xfrm>
          <a:prstGeom prst="curvedConnector2">
            <a:avLst/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DA6D342-1000-F3AA-CF78-8F3F916EE1ED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2058863" y="1143823"/>
            <a:ext cx="561759" cy="505845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9CB5B01-BF29-0552-87A8-8539600BA333}"/>
              </a:ext>
            </a:extLst>
          </p:cNvPr>
          <p:cNvCxnSpPr>
            <a:cxnSpLocks/>
            <a:stCxn id="17" idx="0"/>
            <a:endCxn id="8" idx="1"/>
          </p:cNvCxnSpPr>
          <p:nvPr/>
        </p:nvCxnSpPr>
        <p:spPr>
          <a:xfrm rot="16200000" flipH="1">
            <a:off x="4922088" y="-198809"/>
            <a:ext cx="628271" cy="2056993"/>
          </a:xfrm>
          <a:prstGeom prst="curvedConnector4">
            <a:avLst>
              <a:gd name="adj1" fmla="val -36386"/>
              <a:gd name="adj2" fmla="val 89426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4CEC732-B40B-44D5-4F0D-8335BA13B281}"/>
              </a:ext>
            </a:extLst>
          </p:cNvPr>
          <p:cNvCxnSpPr>
            <a:cxnSpLocks/>
            <a:endCxn id="6" idx="0"/>
          </p:cNvCxnSpPr>
          <p:nvPr/>
        </p:nvCxnSpPr>
        <p:spPr>
          <a:xfrm rot="16200000" flipH="1">
            <a:off x="4666208" y="852627"/>
            <a:ext cx="2926458" cy="2678298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A617B3B-408D-23E4-D957-DF2F18C1B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383" y="3170719"/>
            <a:ext cx="2144815" cy="1457229"/>
          </a:xfrm>
          <a:prstGeom prst="rect">
            <a:avLst/>
          </a:prstGeom>
        </p:spPr>
      </p:pic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4BC7878-6D83-FF0C-2F78-67473D90F654}"/>
              </a:ext>
            </a:extLst>
          </p:cNvPr>
          <p:cNvCxnSpPr>
            <a:cxnSpLocks/>
            <a:endCxn id="37" idx="0"/>
          </p:cNvCxnSpPr>
          <p:nvPr/>
        </p:nvCxnSpPr>
        <p:spPr>
          <a:xfrm rot="16200000" flipH="1">
            <a:off x="2317143" y="1326070"/>
            <a:ext cx="2330475" cy="1358822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326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319C8D-BCCE-4A74-9E5A-886B6204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86"/>
            <a:ext cx="7886700" cy="892642"/>
          </a:xfrm>
        </p:spPr>
        <p:txBody>
          <a:bodyPr>
            <a:normAutofit fontScale="90000"/>
          </a:bodyPr>
          <a:lstStyle/>
          <a:p>
            <a:pPr algn="l"/>
            <a:r>
              <a:rPr lang="en-US" sz="23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Functional</a:t>
            </a:r>
            <a:b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97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51F607-5C8C-4825-B03A-03A49DBA06EE}"/>
              </a:ext>
            </a:extLst>
          </p:cNvPr>
          <p:cNvSpPr/>
          <p:nvPr/>
        </p:nvSpPr>
        <p:spPr>
          <a:xfrm>
            <a:off x="866764" y="1204503"/>
            <a:ext cx="7886700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Recommend name entities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F5E3F4-E8B5-4250-9D05-5F9AA5F3FCB5}"/>
              </a:ext>
            </a:extLst>
          </p:cNvPr>
          <p:cNvSpPr/>
          <p:nvPr/>
        </p:nvSpPr>
        <p:spPr>
          <a:xfrm>
            <a:off x="866764" y="2459650"/>
            <a:ext cx="7886700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Export annotated text from SIENA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9B6BEC-CA61-4950-A655-BB8B807EF421}"/>
              </a:ext>
            </a:extLst>
          </p:cNvPr>
          <p:cNvSpPr/>
          <p:nvPr/>
        </p:nvSpPr>
        <p:spPr>
          <a:xfrm>
            <a:off x="866764" y="1832076"/>
            <a:ext cx="7886700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Import corpus into SINEA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EE2DDE-32C3-4281-B3E2-80FCAF8D6200}"/>
              </a:ext>
            </a:extLst>
          </p:cNvPr>
          <p:cNvSpPr/>
          <p:nvPr/>
        </p:nvSpPr>
        <p:spPr>
          <a:xfrm>
            <a:off x="866764" y="3022696"/>
            <a:ext cx="7886700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Import portable knowledge base into SINEA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50069C-67D2-4F35-B480-E49C55F64934}"/>
              </a:ext>
            </a:extLst>
          </p:cNvPr>
          <p:cNvSpPr/>
          <p:nvPr/>
        </p:nvSpPr>
        <p:spPr>
          <a:xfrm>
            <a:off x="866764" y="3585743"/>
            <a:ext cx="7886700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Export portable knowledge base from SINEA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5DA281AB-E25A-4629-8186-CC3B41DB2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98" y="4300809"/>
            <a:ext cx="411480" cy="147019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631F90B-5F51-40E4-8E7F-ED08E9194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07" y="4296513"/>
            <a:ext cx="411480" cy="20006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0DD198E-CA13-4788-A7C3-BF4C1EBAA1D0}"/>
              </a:ext>
            </a:extLst>
          </p:cNvPr>
          <p:cNvGrpSpPr/>
          <p:nvPr/>
        </p:nvGrpSpPr>
        <p:grpSpPr>
          <a:xfrm>
            <a:off x="6669451" y="4142348"/>
            <a:ext cx="440165" cy="433596"/>
            <a:chOff x="7669162" y="3674940"/>
            <a:chExt cx="1444191" cy="1444191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16B7BA73-DFE5-44DA-95B3-F27ED1F2A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162" y="3674940"/>
              <a:ext cx="1444191" cy="144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Artificial intelligence free icon">
              <a:extLst>
                <a:ext uri="{FF2B5EF4-FFF2-40B4-BE49-F238E27FC236}">
                  <a16:creationId xmlns:a16="http://schemas.microsoft.com/office/drawing/2014/main" id="{47185234-C3E6-4423-B4BA-095AC6EF2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973385" y="4082130"/>
              <a:ext cx="835743" cy="835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98707FD-1F03-4658-8E3E-E109A5D5C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1" y="1204503"/>
            <a:ext cx="375557" cy="370113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1550FA2-7E40-4A34-88D7-1E53283A6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9" y="1841551"/>
            <a:ext cx="375557" cy="37011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AD7B70E0-2D25-4E64-9703-57152B805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1" y="2478599"/>
            <a:ext cx="375557" cy="3701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84AE1-A5B9-00F1-E930-BB2690B2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26</a:t>
            </a:fld>
            <a:endParaRPr lang="en-US">
              <a:latin typeface="+mn-lt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352C5BF-0650-45D5-4114-B6267BE6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2" y="3046279"/>
            <a:ext cx="375557" cy="37011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99AF20-B03F-04B0-D7C5-A82B64D60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1" y="3613959"/>
            <a:ext cx="375557" cy="3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09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319C8D-BCCE-4A74-9E5A-886B6204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35696"/>
          </a:xfrm>
        </p:spPr>
        <p:txBody>
          <a:bodyPr>
            <a:normAutofit fontScale="90000"/>
          </a:bodyPr>
          <a:lstStyle/>
          <a:p>
            <a:pPr algn="l"/>
            <a:r>
              <a:rPr lang="en-US" sz="23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Non-functional</a:t>
            </a:r>
            <a:b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97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51F607-5C8C-4825-B03A-03A49DBA06EE}"/>
              </a:ext>
            </a:extLst>
          </p:cNvPr>
          <p:cNvSpPr/>
          <p:nvPr/>
        </p:nvSpPr>
        <p:spPr>
          <a:xfrm>
            <a:off x="1104895" y="1353185"/>
            <a:ext cx="7444253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Make as a SIENA secure software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F5E3F4-E8B5-4250-9D05-5F9AA5F3FCB5}"/>
              </a:ext>
            </a:extLst>
          </p:cNvPr>
          <p:cNvSpPr/>
          <p:nvPr/>
        </p:nvSpPr>
        <p:spPr>
          <a:xfrm>
            <a:off x="1104895" y="2608332"/>
            <a:ext cx="7444253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Easily install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9B6BEC-CA61-4950-A655-BB8B807EF421}"/>
              </a:ext>
            </a:extLst>
          </p:cNvPr>
          <p:cNvSpPr/>
          <p:nvPr/>
        </p:nvSpPr>
        <p:spPr>
          <a:xfrm>
            <a:off x="1104895" y="1980758"/>
            <a:ext cx="7444253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Able to easily maintain 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EE2DDE-32C3-4281-B3E2-80FCAF8D6200}"/>
              </a:ext>
            </a:extLst>
          </p:cNvPr>
          <p:cNvSpPr/>
          <p:nvPr/>
        </p:nvSpPr>
        <p:spPr>
          <a:xfrm>
            <a:off x="1104895" y="3171378"/>
            <a:ext cx="7444253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SIENA should be reliable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50069C-67D2-4F35-B480-E49C55F64934}"/>
              </a:ext>
            </a:extLst>
          </p:cNvPr>
          <p:cNvSpPr/>
          <p:nvPr/>
        </p:nvSpPr>
        <p:spPr>
          <a:xfrm>
            <a:off x="1104895" y="3734425"/>
            <a:ext cx="7444253" cy="35765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SIENA should be secure 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5F72A3D-0783-48C1-960E-E00643ABC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2" y="1968298"/>
            <a:ext cx="375557" cy="370113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32B2D81-C37E-45CD-B16C-8076F643C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2" y="2569103"/>
            <a:ext cx="375557" cy="370113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1E16DDF-0535-446D-85F8-DB93F7723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9" y="3189225"/>
            <a:ext cx="375557" cy="370113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493FE81-43AD-4BB1-AFF9-31CFD1647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2" y="3734425"/>
            <a:ext cx="375557" cy="3701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20D06-9AF2-C419-EDE8-DC492B72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27</a:t>
            </a:fld>
            <a:endParaRPr lang="en-US">
              <a:latin typeface="+mn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BB168C1-D14E-642E-3D4F-658138717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1" y="1340725"/>
            <a:ext cx="375557" cy="3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34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176E51-0DF3-403A-8234-01EEF70F54E6}"/>
              </a:ext>
            </a:extLst>
          </p:cNvPr>
          <p:cNvSpPr txBox="1">
            <a:spLocks/>
          </p:cNvSpPr>
          <p:nvPr/>
        </p:nvSpPr>
        <p:spPr>
          <a:xfrm>
            <a:off x="0" y="-25711"/>
            <a:ext cx="9070259" cy="92581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Solution</a:t>
            </a:r>
            <a:r>
              <a:rPr lang="en-US" sz="4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en-US" sz="4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Flow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64E365-71FF-4589-9F93-F2D17F742C78}"/>
              </a:ext>
            </a:extLst>
          </p:cNvPr>
          <p:cNvGrpSpPr/>
          <p:nvPr/>
        </p:nvGrpSpPr>
        <p:grpSpPr>
          <a:xfrm>
            <a:off x="409030" y="1957848"/>
            <a:ext cx="674935" cy="621276"/>
            <a:chOff x="2929752" y="1580532"/>
            <a:chExt cx="899913" cy="828368"/>
          </a:xfrm>
        </p:grpSpPr>
        <p:pic>
          <p:nvPicPr>
            <p:cNvPr id="12" name="Picture 11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38F3631A-F6A7-4C20-AE05-506499B3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52" y="1809132"/>
              <a:ext cx="599768" cy="59976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1DE3E59-085D-4072-8939-189C550F3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72465" y="1580532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884D44B-0B0F-4A46-A9EC-0092F6F12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2" y="2230693"/>
            <a:ext cx="247036" cy="247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BB72A2-B9FF-43BF-B3EF-83E72A4BFAAC}"/>
              </a:ext>
            </a:extLst>
          </p:cNvPr>
          <p:cNvSpPr txBox="1"/>
          <p:nvPr/>
        </p:nvSpPr>
        <p:spPr>
          <a:xfrm>
            <a:off x="332333" y="2579124"/>
            <a:ext cx="82833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Bot dataset</a:t>
            </a:r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54AB39-3F82-4B68-AC25-76422A739C7C}"/>
              </a:ext>
            </a:extLst>
          </p:cNvPr>
          <p:cNvGrpSpPr/>
          <p:nvPr/>
        </p:nvGrpSpPr>
        <p:grpSpPr>
          <a:xfrm>
            <a:off x="1572394" y="2192394"/>
            <a:ext cx="1181474" cy="499520"/>
            <a:chOff x="3852107" y="2429122"/>
            <a:chExt cx="1575299" cy="4933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E08D4F3-3E7F-46B6-983C-A1A829EA1E41}"/>
                </a:ext>
              </a:extLst>
            </p:cNvPr>
            <p:cNvSpPr/>
            <p:nvPr/>
          </p:nvSpPr>
          <p:spPr>
            <a:xfrm>
              <a:off x="3852107" y="2429122"/>
              <a:ext cx="1575299" cy="371168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4B0B5A-7B00-4ECA-A92B-ED9DB3DA3C8B}"/>
                </a:ext>
              </a:extLst>
            </p:cNvPr>
            <p:cNvSpPr txBox="1"/>
            <p:nvPr/>
          </p:nvSpPr>
          <p:spPr>
            <a:xfrm>
              <a:off x="3852107" y="2491595"/>
              <a:ext cx="15752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Rasa NLU data extractor </a:t>
              </a:r>
              <a:endParaRPr lang="en-GB" sz="7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AB0233-3845-426E-BDAE-244D1E8281E5}"/>
              </a:ext>
            </a:extLst>
          </p:cNvPr>
          <p:cNvGrpSpPr/>
          <p:nvPr/>
        </p:nvGrpSpPr>
        <p:grpSpPr>
          <a:xfrm>
            <a:off x="3168907" y="2199353"/>
            <a:ext cx="1181474" cy="278376"/>
            <a:chOff x="3852107" y="2429122"/>
            <a:chExt cx="1575299" cy="37116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349E75B-F877-44EA-82DC-31F1C6E0F512}"/>
                </a:ext>
              </a:extLst>
            </p:cNvPr>
            <p:cNvSpPr/>
            <p:nvPr/>
          </p:nvSpPr>
          <p:spPr>
            <a:xfrm>
              <a:off x="3852107" y="2429122"/>
              <a:ext cx="1575299" cy="371168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D4F646-C562-47BE-A2D3-E4ED487B737F}"/>
                </a:ext>
              </a:extLst>
            </p:cNvPr>
            <p:cNvSpPr txBox="1"/>
            <p:nvPr/>
          </p:nvSpPr>
          <p:spPr>
            <a:xfrm>
              <a:off x="3852107" y="2491595"/>
              <a:ext cx="15752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SIENA UI</a:t>
              </a:r>
              <a:endParaRPr lang="en-GB" sz="7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EA93822F-6C21-4600-AC7A-F6608C1F5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69" y="2234134"/>
            <a:ext cx="247036" cy="247036"/>
          </a:xfrm>
          <a:prstGeom prst="rect">
            <a:avLst/>
          </a:prstGeom>
        </p:spPr>
      </p:pic>
      <p:pic>
        <p:nvPicPr>
          <p:cNvPr id="37" name="Picture 8" descr="Artificial intelligence free icon">
            <a:extLst>
              <a:ext uri="{FF2B5EF4-FFF2-40B4-BE49-F238E27FC236}">
                <a16:creationId xmlns:a16="http://schemas.microsoft.com/office/drawing/2014/main" id="{D4D1D636-A5FA-4FF6-94BB-D1434B40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2092" y="1402409"/>
            <a:ext cx="449826" cy="4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A004BC89-D6B4-4F4D-B5D8-60544FE4E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20" y="3067847"/>
            <a:ext cx="342900" cy="3429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C5B12B6-A4DC-4C5F-B6A1-99AEA0FFC73C}"/>
              </a:ext>
            </a:extLst>
          </p:cNvPr>
          <p:cNvGrpSpPr/>
          <p:nvPr/>
        </p:nvGrpSpPr>
        <p:grpSpPr>
          <a:xfrm>
            <a:off x="3603953" y="2579124"/>
            <a:ext cx="247036" cy="453604"/>
            <a:chOff x="5687961" y="3153576"/>
            <a:chExt cx="329381" cy="604805"/>
          </a:xfrm>
        </p:grpSpPr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A493D3D3-6601-4362-9F8A-BD80FFD7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87961" y="3153576"/>
              <a:ext cx="329381" cy="329381"/>
            </a:xfrm>
            <a:prstGeom prst="rect">
              <a:avLst/>
            </a:prstGeom>
          </p:spPr>
        </p:pic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14DEBA01-7BF5-4DE9-893E-17DE4913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87961" y="3429000"/>
              <a:ext cx="329381" cy="329381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FD3BC04-1863-4A60-9CFE-B319A12DF23A}"/>
              </a:ext>
            </a:extLst>
          </p:cNvPr>
          <p:cNvSpPr txBox="1"/>
          <p:nvPr/>
        </p:nvSpPr>
        <p:spPr>
          <a:xfrm>
            <a:off x="3313305" y="3410747"/>
            <a:ext cx="82833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User</a:t>
            </a:r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332504BF-A7FD-4CD4-99D9-A3C8EB829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85852" y="2306055"/>
            <a:ext cx="250399" cy="24703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7319B12-F855-47A0-927B-B2EB4913DB02}"/>
              </a:ext>
            </a:extLst>
          </p:cNvPr>
          <p:cNvSpPr txBox="1"/>
          <p:nvPr/>
        </p:nvSpPr>
        <p:spPr>
          <a:xfrm>
            <a:off x="4580031" y="2726620"/>
            <a:ext cx="784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t>Provide suggestions </a:t>
            </a:r>
            <a:endParaRPr lang="en-GB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095563-7F0A-4613-8739-E59BBBEB66DC}"/>
              </a:ext>
            </a:extLst>
          </p:cNvPr>
          <p:cNvSpPr txBox="1"/>
          <p:nvPr/>
        </p:nvSpPr>
        <p:spPr>
          <a:xfrm>
            <a:off x="4534010" y="1834296"/>
            <a:ext cx="78472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t>Stemming</a:t>
            </a:r>
            <a:endParaRPr lang="en-GB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94BF34F-0F3C-441A-B378-8CF2B5E2F89E}"/>
              </a:ext>
            </a:extLst>
          </p:cNvPr>
          <p:cNvCxnSpPr>
            <a:cxnSpLocks/>
          </p:cNvCxnSpPr>
          <p:nvPr/>
        </p:nvCxnSpPr>
        <p:spPr>
          <a:xfrm>
            <a:off x="5572650" y="2161848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49A824-17CF-4B14-A146-7D8A94A96F08}"/>
              </a:ext>
            </a:extLst>
          </p:cNvPr>
          <p:cNvSpPr txBox="1"/>
          <p:nvPr/>
        </p:nvSpPr>
        <p:spPr>
          <a:xfrm>
            <a:off x="5414605" y="1880716"/>
            <a:ext cx="712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t>Stemmed word list</a:t>
            </a:r>
            <a:endParaRPr lang="en-GB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0EB1AE-AC1E-4950-B417-C8F73BC0EE69}"/>
              </a:ext>
            </a:extLst>
          </p:cNvPr>
          <p:cNvCxnSpPr>
            <a:cxnSpLocks/>
          </p:cNvCxnSpPr>
          <p:nvPr/>
        </p:nvCxnSpPr>
        <p:spPr>
          <a:xfrm>
            <a:off x="5572650" y="2264718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489CD2E-2A5D-49E6-8DB2-B6943BBA921C}"/>
              </a:ext>
            </a:extLst>
          </p:cNvPr>
          <p:cNvCxnSpPr>
            <a:cxnSpLocks/>
          </p:cNvCxnSpPr>
          <p:nvPr/>
        </p:nvCxnSpPr>
        <p:spPr>
          <a:xfrm>
            <a:off x="5582651" y="2377589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2CD33A5-C4EE-477D-894E-02C4453E55BC}"/>
              </a:ext>
            </a:extLst>
          </p:cNvPr>
          <p:cNvCxnSpPr>
            <a:cxnSpLocks/>
          </p:cNvCxnSpPr>
          <p:nvPr/>
        </p:nvCxnSpPr>
        <p:spPr>
          <a:xfrm>
            <a:off x="5582651" y="2484867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247BCC-ED74-40D5-B744-FBC09144CAD2}"/>
              </a:ext>
            </a:extLst>
          </p:cNvPr>
          <p:cNvCxnSpPr>
            <a:cxnSpLocks/>
          </p:cNvCxnSpPr>
          <p:nvPr/>
        </p:nvCxnSpPr>
        <p:spPr>
          <a:xfrm>
            <a:off x="5582651" y="2592023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FA3E6B-4BD4-4577-AB6D-E26DC557768D}"/>
              </a:ext>
            </a:extLst>
          </p:cNvPr>
          <p:cNvCxnSpPr>
            <a:cxnSpLocks/>
          </p:cNvCxnSpPr>
          <p:nvPr/>
        </p:nvCxnSpPr>
        <p:spPr>
          <a:xfrm>
            <a:off x="5582651" y="2691914"/>
            <a:ext cx="46863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8866A3-449F-4388-BDF3-3681C14BF2D7}"/>
              </a:ext>
            </a:extLst>
          </p:cNvPr>
          <p:cNvCxnSpPr/>
          <p:nvPr/>
        </p:nvCxnSpPr>
        <p:spPr>
          <a:xfrm>
            <a:off x="6127005" y="1950794"/>
            <a:ext cx="0" cy="82854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2B27FA0-FE83-415C-A13B-46CD4EB0B96C}"/>
              </a:ext>
            </a:extLst>
          </p:cNvPr>
          <p:cNvSpPr txBox="1"/>
          <p:nvPr/>
        </p:nvSpPr>
        <p:spPr>
          <a:xfrm>
            <a:off x="6137006" y="2217978"/>
            <a:ext cx="3767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🔍</a:t>
            </a:r>
            <a:endParaRPr lang="en-GB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8B1399B-3992-49DB-955B-280278A7665F}"/>
              </a:ext>
            </a:extLst>
          </p:cNvPr>
          <p:cNvSpPr txBox="1"/>
          <p:nvPr/>
        </p:nvSpPr>
        <p:spPr>
          <a:xfrm>
            <a:off x="6268480" y="2209280"/>
            <a:ext cx="784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t>Find similar words </a:t>
            </a:r>
            <a:endParaRPr lang="en-GB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B992695C-E6EF-42AB-B666-5CF72210E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42" y="2045453"/>
            <a:ext cx="250399" cy="247036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827E80-97A2-411E-9323-C0EFD2A43EE1}"/>
              </a:ext>
            </a:extLst>
          </p:cNvPr>
          <p:cNvCxnSpPr>
            <a:cxnSpLocks/>
          </p:cNvCxnSpPr>
          <p:nvPr/>
        </p:nvCxnSpPr>
        <p:spPr>
          <a:xfrm flipV="1">
            <a:off x="5318731" y="964804"/>
            <a:ext cx="0" cy="2760345"/>
          </a:xfrm>
          <a:prstGeom prst="line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2492AC9-3E4F-43CC-AD0A-3E8E86A353BC}"/>
              </a:ext>
            </a:extLst>
          </p:cNvPr>
          <p:cNvSpPr txBox="1"/>
          <p:nvPr/>
        </p:nvSpPr>
        <p:spPr>
          <a:xfrm rot="5400000">
            <a:off x="6043567" y="2091862"/>
            <a:ext cx="449828" cy="208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75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en-GB" sz="1297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BED9E0F-3462-4604-BBCA-68AB2563635C}"/>
              </a:ext>
            </a:extLst>
          </p:cNvPr>
          <p:cNvSpPr txBox="1"/>
          <p:nvPr/>
        </p:nvSpPr>
        <p:spPr>
          <a:xfrm>
            <a:off x="5816966" y="3496068"/>
            <a:ext cx="78472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>
                <a:solidFill>
                  <a:schemeClr val="tx1">
                    <a:lumMod val="75000"/>
                    <a:lumOff val="25000"/>
                  </a:schemeClr>
                </a:solidFill>
              </a:rPr>
              <a:t>SIENA Server</a:t>
            </a:r>
            <a:endParaRPr lang="en-GB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430D099-95AE-4D2E-B9A6-FFE29DEE7FBE}"/>
              </a:ext>
            </a:extLst>
          </p:cNvPr>
          <p:cNvGrpSpPr/>
          <p:nvPr/>
        </p:nvGrpSpPr>
        <p:grpSpPr>
          <a:xfrm>
            <a:off x="7958312" y="1659209"/>
            <a:ext cx="953278" cy="1434804"/>
            <a:chOff x="10073518" y="2161288"/>
            <a:chExt cx="1271037" cy="19130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9074BDF-443D-4083-A9B9-2FF170E2D0A6}"/>
                </a:ext>
              </a:extLst>
            </p:cNvPr>
            <p:cNvSpPr txBox="1"/>
            <p:nvPr/>
          </p:nvSpPr>
          <p:spPr>
            <a:xfrm>
              <a:off x="10073521" y="2161288"/>
              <a:ext cx="1110602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config.SIENA</a:t>
              </a:r>
              <a:endParaRPr lang="en-GB" sz="7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CC6F918-2EB2-47F0-81F5-D215189A54C3}"/>
                </a:ext>
              </a:extLst>
            </p:cNvPr>
            <p:cNvSpPr txBox="1"/>
            <p:nvPr/>
          </p:nvSpPr>
          <p:spPr>
            <a:xfrm>
              <a:off x="10073521" y="2930641"/>
              <a:ext cx="127103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entities.SIENA</a:t>
              </a:r>
              <a:endParaRPr lang="en-GB" sz="7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BE2BEA-19F3-42EF-A0F6-FCFF908B2524}"/>
                </a:ext>
              </a:extLst>
            </p:cNvPr>
            <p:cNvSpPr txBox="1"/>
            <p:nvPr/>
          </p:nvSpPr>
          <p:spPr>
            <a:xfrm>
              <a:off x="10073518" y="3797358"/>
              <a:ext cx="127103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inprogress.SIENA</a:t>
              </a:r>
              <a:endParaRPr lang="en-GB" sz="7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F01697E-3306-42CE-A6BA-357E18FF8712}"/>
              </a:ext>
            </a:extLst>
          </p:cNvPr>
          <p:cNvCxnSpPr>
            <a:cxnSpLocks/>
          </p:cNvCxnSpPr>
          <p:nvPr/>
        </p:nvCxnSpPr>
        <p:spPr>
          <a:xfrm>
            <a:off x="7360789" y="1752972"/>
            <a:ext cx="381063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32CC5BA-93D9-4893-AE2D-6DC6A6D5336F}"/>
              </a:ext>
            </a:extLst>
          </p:cNvPr>
          <p:cNvCxnSpPr>
            <a:cxnSpLocks/>
          </p:cNvCxnSpPr>
          <p:nvPr/>
        </p:nvCxnSpPr>
        <p:spPr>
          <a:xfrm>
            <a:off x="7360789" y="2342078"/>
            <a:ext cx="381063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8BDB884-A72A-41FC-AF0A-CC1FC36B7C8D}"/>
              </a:ext>
            </a:extLst>
          </p:cNvPr>
          <p:cNvCxnSpPr>
            <a:cxnSpLocks/>
          </p:cNvCxnSpPr>
          <p:nvPr/>
        </p:nvCxnSpPr>
        <p:spPr>
          <a:xfrm>
            <a:off x="7360789" y="2996429"/>
            <a:ext cx="381063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520A44D-28C2-4217-9860-319E6A7226D2}"/>
              </a:ext>
            </a:extLst>
          </p:cNvPr>
          <p:cNvGrpSpPr/>
          <p:nvPr/>
        </p:nvGrpSpPr>
        <p:grpSpPr>
          <a:xfrm>
            <a:off x="1614184" y="1760060"/>
            <a:ext cx="868624" cy="411480"/>
            <a:chOff x="2152245" y="2346747"/>
            <a:chExt cx="1158165" cy="548640"/>
          </a:xfrm>
        </p:grpSpPr>
        <p:pic>
          <p:nvPicPr>
            <p:cNvPr id="109" name="Picture 108" descr="Icon&#10;&#10;Description automatically generated">
              <a:extLst>
                <a:ext uri="{FF2B5EF4-FFF2-40B4-BE49-F238E27FC236}">
                  <a16:creationId xmlns:a16="http://schemas.microsoft.com/office/drawing/2014/main" id="{70F5473F-4F4C-4130-B20F-FBE3CB65B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245" y="2346747"/>
              <a:ext cx="548640" cy="548640"/>
            </a:xfrm>
            <a:prstGeom prst="rect">
              <a:avLst/>
            </a:prstGeom>
          </p:spPr>
        </p:pic>
        <p:pic>
          <p:nvPicPr>
            <p:cNvPr id="110" name="Picture 109" descr="Text, logo&#10;&#10;Description automatically generated with medium confidence">
              <a:extLst>
                <a:ext uri="{FF2B5EF4-FFF2-40B4-BE49-F238E27FC236}">
                  <a16:creationId xmlns:a16="http://schemas.microsoft.com/office/drawing/2014/main" id="{4DE824E9-45E9-40E3-87AF-831164FE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770" y="2458492"/>
              <a:ext cx="548640" cy="362309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5F706F4-805B-42C1-8BAF-D49C24C4E3DE}"/>
              </a:ext>
            </a:extLst>
          </p:cNvPr>
          <p:cNvGrpSpPr/>
          <p:nvPr/>
        </p:nvGrpSpPr>
        <p:grpSpPr>
          <a:xfrm>
            <a:off x="6523302" y="805049"/>
            <a:ext cx="868624" cy="411480"/>
            <a:chOff x="2152245" y="2346747"/>
            <a:chExt cx="1158165" cy="548640"/>
          </a:xfrm>
        </p:grpSpPr>
        <p:pic>
          <p:nvPicPr>
            <p:cNvPr id="114" name="Picture 113" descr="Icon&#10;&#10;Description automatically generated">
              <a:extLst>
                <a:ext uri="{FF2B5EF4-FFF2-40B4-BE49-F238E27FC236}">
                  <a16:creationId xmlns:a16="http://schemas.microsoft.com/office/drawing/2014/main" id="{B36B75E3-EB0B-427C-9B5B-E47B41F2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245" y="2346747"/>
              <a:ext cx="548640" cy="548640"/>
            </a:xfrm>
            <a:prstGeom prst="rect">
              <a:avLst/>
            </a:prstGeom>
          </p:spPr>
        </p:pic>
        <p:pic>
          <p:nvPicPr>
            <p:cNvPr id="115" name="Picture 114" descr="Text, logo&#10;&#10;Description automatically generated with medium confidence">
              <a:extLst>
                <a:ext uri="{FF2B5EF4-FFF2-40B4-BE49-F238E27FC236}">
                  <a16:creationId xmlns:a16="http://schemas.microsoft.com/office/drawing/2014/main" id="{F766ECC3-8BC1-42E4-9841-A580B17C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770" y="2458492"/>
              <a:ext cx="548640" cy="362309"/>
            </a:xfrm>
            <a:prstGeom prst="rect">
              <a:avLst/>
            </a:prstGeom>
          </p:spPr>
        </p:pic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A9C47AB6-EDCA-4165-82B4-811BBCBE1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271" y="1744275"/>
            <a:ext cx="398648" cy="3986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143A4-137B-A0D2-86A3-4A0108D8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66B047-3058-DB43-9E7F-B9040DC2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080" y="1627322"/>
            <a:ext cx="271732" cy="27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962F67-2592-9A47-6377-7C24FB41F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080" y="2204433"/>
            <a:ext cx="271732" cy="27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BABCD-1E75-21BF-F68D-2FD28F3F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06" y="2860563"/>
            <a:ext cx="271732" cy="27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349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8B3E-0F04-4450-97CF-ADA0C89E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70"/>
            <a:ext cx="9144000" cy="994172"/>
          </a:xfrm>
        </p:spPr>
        <p:txBody>
          <a:bodyPr/>
          <a:lstStyle/>
          <a:p>
            <a:r>
              <a:rPr lang="en-US" sz="2400" kern="1200">
                <a:solidFill>
                  <a:srgbClr val="0070C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Methodology</a:t>
            </a:r>
            <a:br>
              <a:rPr lang="en-US">
                <a:solidFill>
                  <a:schemeClr val="bg1">
                    <a:lumMod val="95000"/>
                  </a:schemeClr>
                </a:solidFill>
                <a:latin typeface="+mn-lt"/>
              </a:rPr>
            </a:b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Reverse stemming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33C5E2-C0BC-49F2-A337-E7F84A1D7D3E}"/>
              </a:ext>
            </a:extLst>
          </p:cNvPr>
          <p:cNvSpPr/>
          <p:nvPr/>
        </p:nvSpPr>
        <p:spPr>
          <a:xfrm>
            <a:off x="233119" y="2760926"/>
            <a:ext cx="307910" cy="3079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1</a:t>
            </a:r>
            <a:endParaRPr lang="en-GB" sz="105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E90BD3-E8B5-45E1-B286-C3C493F1222B}"/>
              </a:ext>
            </a:extLst>
          </p:cNvPr>
          <p:cNvSpPr/>
          <p:nvPr/>
        </p:nvSpPr>
        <p:spPr>
          <a:xfrm>
            <a:off x="233119" y="3283656"/>
            <a:ext cx="307910" cy="3079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2</a:t>
            </a:r>
            <a:endParaRPr lang="en-GB" sz="105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B07D20-6D63-428F-8BE9-FB0BCBC2F0A4}"/>
              </a:ext>
            </a:extLst>
          </p:cNvPr>
          <p:cNvSpPr/>
          <p:nvPr/>
        </p:nvSpPr>
        <p:spPr>
          <a:xfrm>
            <a:off x="233119" y="3806386"/>
            <a:ext cx="307910" cy="3079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3</a:t>
            </a:r>
            <a:endParaRPr lang="en-GB" sz="105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CE9FC-694C-4302-AF8B-664B3105CF71}"/>
              </a:ext>
            </a:extLst>
          </p:cNvPr>
          <p:cNvSpPr txBox="1"/>
          <p:nvPr/>
        </p:nvSpPr>
        <p:spPr>
          <a:xfrm>
            <a:off x="653143" y="2718673"/>
            <a:ext cx="20340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Stem “IT </a:t>
            </a:r>
            <a:r>
              <a:rPr lang="si-LK" sz="1050">
                <a:solidFill>
                  <a:schemeClr val="tx1">
                    <a:lumMod val="75000"/>
                    <a:lumOff val="25000"/>
                  </a:schemeClr>
                </a:solidFill>
              </a:rPr>
              <a:t>ඩිග්‍රිවල</a:t>
            </a: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” into base word and map it to the given entity type</a:t>
            </a:r>
            <a:endParaRPr lang="en-GB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9C101-522C-450A-AB1B-0FA526602930}"/>
              </a:ext>
            </a:extLst>
          </p:cNvPr>
          <p:cNvSpPr txBox="1"/>
          <p:nvPr/>
        </p:nvSpPr>
        <p:spPr>
          <a:xfrm>
            <a:off x="653142" y="3245470"/>
            <a:ext cx="20340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Stem “IT </a:t>
            </a:r>
            <a:r>
              <a:rPr lang="si-LK" sz="1050">
                <a:solidFill>
                  <a:schemeClr val="tx1">
                    <a:lumMod val="75000"/>
                    <a:lumOff val="25000"/>
                  </a:schemeClr>
                </a:solidFill>
              </a:rPr>
              <a:t>ඩිග්‍රියක</a:t>
            </a: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” into base word and get entity type of base word</a:t>
            </a:r>
            <a:endParaRPr lang="en-GB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1B2A6D-2A40-4BF9-A967-FCA8CC13D4C8}"/>
              </a:ext>
            </a:extLst>
          </p:cNvPr>
          <p:cNvSpPr txBox="1"/>
          <p:nvPr/>
        </p:nvSpPr>
        <p:spPr>
          <a:xfrm>
            <a:off x="653142" y="3764132"/>
            <a:ext cx="20340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Suggest entity type of base word to “IT </a:t>
            </a:r>
            <a:r>
              <a:rPr lang="si-LK" sz="1050">
                <a:solidFill>
                  <a:schemeClr val="tx1">
                    <a:lumMod val="75000"/>
                    <a:lumOff val="25000"/>
                  </a:schemeClr>
                </a:solidFill>
              </a:rPr>
              <a:t>ඩිග්‍රියක</a:t>
            </a: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endParaRPr lang="en-GB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5BDED9-C410-4EB7-8237-B9046790265F}"/>
              </a:ext>
            </a:extLst>
          </p:cNvPr>
          <p:cNvGrpSpPr/>
          <p:nvPr/>
        </p:nvGrpSpPr>
        <p:grpSpPr>
          <a:xfrm>
            <a:off x="2237015" y="1514827"/>
            <a:ext cx="4669971" cy="2113845"/>
            <a:chOff x="2982686" y="2019770"/>
            <a:chExt cx="6226628" cy="28184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976A57D-BE6B-4DC6-BD5F-AD1D9D3A0424}"/>
                </a:ext>
              </a:extLst>
            </p:cNvPr>
            <p:cNvGrpSpPr/>
            <p:nvPr/>
          </p:nvGrpSpPr>
          <p:grpSpPr>
            <a:xfrm>
              <a:off x="2982686" y="2019770"/>
              <a:ext cx="6226628" cy="2818460"/>
              <a:chOff x="454090" y="1690687"/>
              <a:chExt cx="6226628" cy="2818460"/>
            </a:xfrm>
            <a:solidFill>
              <a:srgbClr val="007ACC"/>
            </a:solidFill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A4165DB-F686-419A-A8AC-C06026013E39}"/>
                  </a:ext>
                </a:extLst>
              </p:cNvPr>
              <p:cNvSpPr/>
              <p:nvPr/>
            </p:nvSpPr>
            <p:spPr>
              <a:xfrm>
                <a:off x="4366727" y="3016249"/>
                <a:ext cx="2313991" cy="1492898"/>
              </a:xfrm>
              <a:prstGeom prst="roundRect">
                <a:avLst/>
              </a:prstGeom>
              <a:solidFill>
                <a:srgbClr val="7030A0"/>
              </a:solidFill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r>
                  <a:rPr lang="en-GB" sz="1050">
                    <a:solidFill>
                      <a:schemeClr val="bg1"/>
                    </a:solidFill>
                    <a:latin typeface="JetBrains Mono"/>
                  </a:rPr>
                  <a:t>IT </a:t>
                </a:r>
                <a:r>
                  <a:rPr lang="si-LK" sz="1050" err="1">
                    <a:solidFill>
                      <a:schemeClr val="bg1"/>
                    </a:solidFill>
                    <a:cs typeface="Iskoola Pota"/>
                  </a:rPr>
                  <a:t>ඩිග්‍රි</a:t>
                </a:r>
                <a:r>
                  <a:rPr lang="si-LK" sz="1050">
                    <a:solidFill>
                      <a:schemeClr val="bg1"/>
                    </a:solidFill>
                    <a:cs typeface="Iskoola Pota"/>
                  </a:rPr>
                  <a:t>: deg_type</a:t>
                </a:r>
                <a:endParaRPr lang="en-GB" sz="1050" err="1">
                  <a:solidFill>
                    <a:schemeClr val="bg1"/>
                  </a:solidFill>
                  <a:latin typeface="JetBrains Mono" panose="02000009000000000000" pitchFamily="49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53AF550-C8A2-49E9-A6A5-5F0F365756E0}"/>
                  </a:ext>
                </a:extLst>
              </p:cNvPr>
              <p:cNvSpPr/>
              <p:nvPr/>
            </p:nvSpPr>
            <p:spPr>
              <a:xfrm>
                <a:off x="454090" y="1690688"/>
                <a:ext cx="2401077" cy="576651"/>
              </a:xfrm>
              <a:prstGeom prst="round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 IT </a:t>
                </a:r>
                <a:r>
                  <a:rPr lang="si-LK" sz="1050">
                    <a:solidFill>
                      <a:schemeClr val="bg1"/>
                    </a:solidFill>
                  </a:rPr>
                  <a:t>ඩිග්‍රිවල</a:t>
                </a:r>
                <a:endParaRPr lang="en-GB" sz="105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6262B63-683C-4AF9-9745-F8DB230B846E}"/>
                  </a:ext>
                </a:extLst>
              </p:cNvPr>
              <p:cNvSpPr/>
              <p:nvPr/>
            </p:nvSpPr>
            <p:spPr>
              <a:xfrm>
                <a:off x="3159967" y="1690687"/>
                <a:ext cx="2401077" cy="57665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IT </a:t>
                </a:r>
                <a:r>
                  <a:rPr lang="si-LK" sz="1050">
                    <a:solidFill>
                      <a:schemeClr val="bg1"/>
                    </a:solidFill>
                  </a:rPr>
                  <a:t>ඩිග්‍රියක</a:t>
                </a:r>
                <a:endParaRPr lang="en-GB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1929FCC-06A2-4C5B-95DF-627F91E29570}"/>
                  </a:ext>
                </a:extLst>
              </p:cNvPr>
              <p:cNvSpPr/>
              <p:nvPr/>
            </p:nvSpPr>
            <p:spPr>
              <a:xfrm>
                <a:off x="1754154" y="3223726"/>
                <a:ext cx="410547" cy="41054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1</a:t>
                </a:r>
                <a:endParaRPr lang="en-GB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8787AA7-75C4-4BFD-965F-2867E19970F7}"/>
                  </a:ext>
                </a:extLst>
              </p:cNvPr>
              <p:cNvSpPr/>
              <p:nvPr/>
            </p:nvSpPr>
            <p:spPr>
              <a:xfrm>
                <a:off x="5809861" y="2436517"/>
                <a:ext cx="410547" cy="41054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3</a:t>
                </a:r>
                <a:endParaRPr lang="en-GB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1A5B886-9AC7-433F-AE86-8445E4519310}"/>
                  </a:ext>
                </a:extLst>
              </p:cNvPr>
              <p:cNvSpPr/>
              <p:nvPr/>
            </p:nvSpPr>
            <p:spPr>
              <a:xfrm>
                <a:off x="3666153" y="2436518"/>
                <a:ext cx="410547" cy="41054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2</a:t>
                </a:r>
                <a:endParaRPr lang="en-GB" sz="105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5EEA91D-8BF0-4CAA-826F-93DC5C465CA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91595" y="1988052"/>
              <a:ext cx="1495359" cy="2712098"/>
            </a:xfrm>
            <a:prstGeom prst="curvedConnector2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3242882D-9517-4B32-B385-4E5AE21DCD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096255" y="2389267"/>
              <a:ext cx="748911" cy="116321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1032D9B-80B1-452A-B7CD-029696D1F3D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712614" y="2621792"/>
              <a:ext cx="707202" cy="65645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E155E7-FB93-8F93-5958-DD56F69D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3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39;p34">
            <a:extLst>
              <a:ext uri="{FF2B5EF4-FFF2-40B4-BE49-F238E27FC236}">
                <a16:creationId xmlns:a16="http://schemas.microsoft.com/office/drawing/2014/main" id="{C9B83B65-2523-9ADD-57E1-4B6B068D9D4B}"/>
              </a:ext>
            </a:extLst>
          </p:cNvPr>
          <p:cNvSpPr/>
          <p:nvPr/>
        </p:nvSpPr>
        <p:spPr>
          <a:xfrm>
            <a:off x="-2351100" y="-2496606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0" name="Google Shape;340;p34"/>
          <p:cNvSpPr txBox="1">
            <a:spLocks noGrp="1"/>
          </p:cNvSpPr>
          <p:nvPr>
            <p:ph type="ctrTitle"/>
          </p:nvPr>
        </p:nvSpPr>
        <p:spPr>
          <a:xfrm>
            <a:off x="477370" y="464270"/>
            <a:ext cx="17007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78909C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br>
              <a:rPr lang="en" sz="3000">
                <a:solidFill>
                  <a:srgbClr val="78909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 b="1">
                <a:latin typeface="Arial"/>
                <a:ea typeface="Arial"/>
                <a:cs typeface="Arial"/>
                <a:sym typeface="Arial"/>
              </a:rPr>
              <a:t>Tea</a:t>
            </a:r>
            <a:r>
              <a:rPr lang="en" sz="3200" b="1"/>
              <a:t>m</a:t>
            </a:r>
            <a:endParaRPr sz="3200"/>
          </a:p>
        </p:txBody>
      </p:sp>
      <p:pic>
        <p:nvPicPr>
          <p:cNvPr id="341" name="Google Shape;341;p34" descr="Profile photo of Ishara Dissanayak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672" y="2712791"/>
            <a:ext cx="1139700" cy="1139700"/>
          </a:xfrm>
          <a:prstGeom prst="flowChartConnector">
            <a:avLst/>
          </a:prstGeom>
          <a:noFill/>
          <a:ln w="38100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9101" y="2712792"/>
            <a:ext cx="1139700" cy="1139700"/>
          </a:xfrm>
          <a:prstGeom prst="flowChartConnector">
            <a:avLst/>
          </a:prstGeom>
          <a:noFill/>
          <a:ln w="38100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9814" y="2712792"/>
            <a:ext cx="1139700" cy="1139700"/>
          </a:xfrm>
          <a:prstGeom prst="flowChartConnector">
            <a:avLst/>
          </a:prstGeom>
          <a:noFill/>
          <a:ln w="38100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5" name="Google Shape;345;p34"/>
          <p:cNvSpPr txBox="1"/>
          <p:nvPr/>
        </p:nvSpPr>
        <p:spPr>
          <a:xfrm>
            <a:off x="635746" y="3907463"/>
            <a:ext cx="17637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Dissanayake D.M.I.M.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IT19069432</a:t>
            </a:r>
            <a:endParaRPr lang="en-LK" sz="12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(Explainable AI)</a:t>
            </a:r>
            <a:endParaRPr lang="en-LK" sz="1200" b="1">
              <a:solidFill>
                <a:schemeClr val="dk1"/>
              </a:solidFill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2512175" y="3908575"/>
            <a:ext cx="20520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Hameed M.S.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IT19064932</a:t>
            </a:r>
            <a:endParaRPr lang="en-GB" sz="12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(Codeless Interface)</a:t>
            </a:r>
            <a:endParaRPr lang="en-GB" sz="1100" b="1">
              <a:solidFill>
                <a:schemeClr val="dk1"/>
              </a:solidFill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4467025" y="3904200"/>
            <a:ext cx="21840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Jayasinghe D.T.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IT19075754</a:t>
            </a:r>
            <a:endParaRPr lang="en-GB" sz="12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(Language &amp; Interactions)</a:t>
            </a:r>
            <a:endParaRPr lang="en-LK" sz="1100" b="1">
              <a:solidFill>
                <a:schemeClr val="dk1"/>
              </a:solidFill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6612158" y="3906841"/>
            <a:ext cx="19350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Sakalasooriya S.A.H.A.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IT19051208</a:t>
            </a:r>
            <a:endParaRPr lang="en-GB" sz="12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(Entity Annotation)</a:t>
            </a:r>
            <a:endParaRPr lang="en-GB" sz="1100" b="1">
              <a:solidFill>
                <a:schemeClr val="dk1"/>
              </a:solidFill>
            </a:endParaRPr>
          </a:p>
        </p:txBody>
      </p:sp>
      <p:pic>
        <p:nvPicPr>
          <p:cNvPr id="349" name="Google Shape;349;p34"/>
          <p:cNvPicPr preferRelativeResize="0"/>
          <p:nvPr/>
        </p:nvPicPr>
        <p:blipFill rotWithShape="1">
          <a:blip r:embed="rId6">
            <a:alphaModFix/>
          </a:blip>
          <a:srcRect t="11210" b="11210"/>
          <a:stretch/>
        </p:blipFill>
        <p:spPr>
          <a:xfrm>
            <a:off x="2968385" y="916127"/>
            <a:ext cx="1139700" cy="1139700"/>
          </a:xfrm>
          <a:prstGeom prst="flowChartConnector">
            <a:avLst/>
          </a:prstGeom>
          <a:noFill/>
          <a:ln w="38100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0" name="Google Shape;350;p34"/>
          <p:cNvPicPr preferRelativeResize="0"/>
          <p:nvPr/>
        </p:nvPicPr>
        <p:blipFill rotWithShape="1">
          <a:blip r:embed="rId7">
            <a:alphaModFix/>
          </a:blip>
          <a:srcRect t="583" b="592"/>
          <a:stretch/>
        </p:blipFill>
        <p:spPr>
          <a:xfrm>
            <a:off x="4989099" y="916128"/>
            <a:ext cx="1139700" cy="1139700"/>
          </a:xfrm>
          <a:prstGeom prst="flowChartConnector">
            <a:avLst/>
          </a:prstGeom>
          <a:noFill/>
          <a:ln w="38100" cap="flat" cmpd="sng">
            <a:solidFill>
              <a:srgbClr val="78909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34"/>
          <p:cNvSpPr txBox="1"/>
          <p:nvPr/>
        </p:nvSpPr>
        <p:spPr>
          <a:xfrm>
            <a:off x="2252401" y="2120547"/>
            <a:ext cx="2571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Supervisor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Lakmini Abeywardhana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4564225" y="2108174"/>
            <a:ext cx="1989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 – Supervisor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Ms. Dinuka Wijendra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55" name="Google Shape;355;p34"/>
          <p:cNvPicPr preferRelativeResize="0"/>
          <p:nvPr/>
        </p:nvPicPr>
        <p:blipFill rotWithShape="1">
          <a:blip r:embed="rId8">
            <a:alphaModFix/>
          </a:blip>
          <a:srcRect l="26643"/>
          <a:stretch/>
        </p:blipFill>
        <p:spPr>
          <a:xfrm>
            <a:off x="2" y="464275"/>
            <a:ext cx="477375" cy="6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39;p34">
            <a:extLst>
              <a:ext uri="{FF2B5EF4-FFF2-40B4-BE49-F238E27FC236}">
                <a16:creationId xmlns:a16="http://schemas.microsoft.com/office/drawing/2014/main" id="{47457826-2EEF-D484-B777-C62B90185496}"/>
              </a:ext>
            </a:extLst>
          </p:cNvPr>
          <p:cNvSpPr/>
          <p:nvPr/>
        </p:nvSpPr>
        <p:spPr>
          <a:xfrm>
            <a:off x="9464029" y="3364780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FB5769F-51AB-4B18-D911-BE81746D34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347" t="12992" r="16199" b="42711"/>
          <a:stretch/>
        </p:blipFill>
        <p:spPr>
          <a:xfrm>
            <a:off x="2966736" y="2722105"/>
            <a:ext cx="1143000" cy="1143000"/>
          </a:xfrm>
          <a:prstGeom prst="ellipse">
            <a:avLst/>
          </a:prstGeom>
          <a:ln w="38100">
            <a:solidFill>
              <a:srgbClr val="78909C"/>
            </a:solidFill>
          </a:ln>
        </p:spPr>
      </p:pic>
    </p:spTree>
    <p:extLst>
      <p:ext uri="{BB962C8B-B14F-4D97-AF65-F5344CB8AC3E}">
        <p14:creationId xmlns:p14="http://schemas.microsoft.com/office/powerpoint/2010/main" val="314498987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" y="65376"/>
            <a:ext cx="9137095" cy="651555"/>
          </a:xfrm>
        </p:spPr>
        <p:txBody>
          <a:bodyPr>
            <a:noAutofit/>
          </a:bodyPr>
          <a:lstStyle/>
          <a:p>
            <a:r>
              <a:rPr 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Sort recommendations according to the similarly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6DAB1-3B84-41B6-96D0-D06BBAEE1AC7}"/>
              </a:ext>
            </a:extLst>
          </p:cNvPr>
          <p:cNvSpPr txBox="1"/>
          <p:nvPr/>
        </p:nvSpPr>
        <p:spPr>
          <a:xfrm>
            <a:off x="3445437" y="1390965"/>
            <a:ext cx="449828" cy="124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  <a:endParaRPr lang="en-GB" sz="75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AEB68DD-DBB3-4116-911E-D066E826E3D0}"/>
              </a:ext>
            </a:extLst>
          </p:cNvPr>
          <p:cNvSpPr/>
          <p:nvPr/>
        </p:nvSpPr>
        <p:spPr>
          <a:xfrm>
            <a:off x="5523641" y="1749800"/>
            <a:ext cx="1021436" cy="28273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Score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FFDE862-4210-4CBA-AEB5-221805742017}"/>
              </a:ext>
            </a:extLst>
          </p:cNvPr>
          <p:cNvCxnSpPr>
            <a:cxnSpLocks/>
            <a:stCxn id="23" idx="1"/>
            <a:endCxn id="19" idx="0"/>
          </p:cNvCxnSpPr>
          <p:nvPr/>
        </p:nvCxnSpPr>
        <p:spPr>
          <a:xfrm rot="10800000" flipV="1">
            <a:off x="6034359" y="1058224"/>
            <a:ext cx="329566" cy="691575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13802D4C-805E-4DDC-B24E-470FE5ACBBF7}"/>
              </a:ext>
            </a:extLst>
          </p:cNvPr>
          <p:cNvCxnSpPr>
            <a:cxnSpLocks/>
            <a:stCxn id="22" idx="1"/>
            <a:endCxn id="19" idx="2"/>
          </p:cNvCxnSpPr>
          <p:nvPr/>
        </p:nvCxnSpPr>
        <p:spPr>
          <a:xfrm rot="10800000">
            <a:off x="6034359" y="2032537"/>
            <a:ext cx="510718" cy="737206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08AF0C-DB79-448F-A594-42502B781682}"/>
              </a:ext>
            </a:extLst>
          </p:cNvPr>
          <p:cNvSpPr/>
          <p:nvPr/>
        </p:nvSpPr>
        <p:spPr>
          <a:xfrm>
            <a:off x="6545077" y="2514661"/>
            <a:ext cx="1193150" cy="51016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N- gram similarly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41119B-50A7-4C9E-B970-CFE3C1A9CCDC}"/>
              </a:ext>
            </a:extLst>
          </p:cNvPr>
          <p:cNvSpPr/>
          <p:nvPr/>
        </p:nvSpPr>
        <p:spPr>
          <a:xfrm>
            <a:off x="6363925" y="800605"/>
            <a:ext cx="1315548" cy="51524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Cosine similarly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9E20-CF28-8ABA-FE06-9F5C10C0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30</a:t>
            </a:fld>
            <a:endParaRPr lang="en-US">
              <a:latin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4D9A16-A060-CBF9-0394-55681040A179}"/>
              </a:ext>
            </a:extLst>
          </p:cNvPr>
          <p:cNvSpPr/>
          <p:nvPr/>
        </p:nvSpPr>
        <p:spPr>
          <a:xfrm>
            <a:off x="2625938" y="3367519"/>
            <a:ext cx="3336966" cy="118245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Slightly different base forms due to: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Spelling mistakes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Different Singlish typing patterns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Limitations of stemming algorithm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E0AD0-4717-A4B2-F6D9-E6127567719C}"/>
              </a:ext>
            </a:extLst>
          </p:cNvPr>
          <p:cNvGrpSpPr/>
          <p:nvPr/>
        </p:nvGrpSpPr>
        <p:grpSpPr>
          <a:xfrm>
            <a:off x="4142487" y="1733906"/>
            <a:ext cx="1193150" cy="687025"/>
            <a:chOff x="4384596" y="162235"/>
            <a:chExt cx="2596386" cy="15637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D90E49-B8A2-28D5-6AAC-22BDD916229D}"/>
                </a:ext>
              </a:extLst>
            </p:cNvPr>
            <p:cNvSpPr txBox="1"/>
            <p:nvPr/>
          </p:nvSpPr>
          <p:spPr>
            <a:xfrm>
              <a:off x="4384596" y="1148048"/>
              <a:ext cx="2323288" cy="577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Base word list</a:t>
              </a:r>
              <a:endParaRPr lang="en-GB"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E5E95A-67C9-ECDF-293B-C5C9CA4AB0AD}"/>
                </a:ext>
              </a:extLst>
            </p:cNvPr>
            <p:cNvGrpSpPr/>
            <p:nvPr/>
          </p:nvGrpSpPr>
          <p:grpSpPr>
            <a:xfrm>
              <a:off x="4389120" y="280339"/>
              <a:ext cx="2346959" cy="706755"/>
              <a:chOff x="5667716" y="4055944"/>
              <a:chExt cx="1322079" cy="706755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EC06D5C-9FE8-A54C-133D-EC92A6AEF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7716" y="4055944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7B18828-E248-A7AF-0FA1-C589FC5FCC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7716" y="4193104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58F77E1-284B-A070-DF7D-4028790F4A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343599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1352E32-2303-57E8-0136-182CCD341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486636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65AFB5B-8230-F645-1A62-4D9BC0246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629511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D7F3641-EBC4-DFA3-A9C5-10D12F818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051" y="4762699"/>
                <a:ext cx="1308744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076A1A-D647-3A47-4E38-7609EB750786}"/>
                </a:ext>
              </a:extLst>
            </p:cNvPr>
            <p:cNvCxnSpPr>
              <a:cxnSpLocks/>
            </p:cNvCxnSpPr>
            <p:nvPr/>
          </p:nvCxnSpPr>
          <p:spPr>
            <a:xfrm>
              <a:off x="6980982" y="162235"/>
              <a:ext cx="0" cy="156375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2D6A24-165A-9347-CD78-F028CB7C43E7}"/>
              </a:ext>
            </a:extLst>
          </p:cNvPr>
          <p:cNvGrpSpPr/>
          <p:nvPr/>
        </p:nvGrpSpPr>
        <p:grpSpPr>
          <a:xfrm>
            <a:off x="623450" y="1624458"/>
            <a:ext cx="3083812" cy="987973"/>
            <a:chOff x="510241" y="1556617"/>
            <a:chExt cx="3083812" cy="98797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56C06-9B3E-42FA-A75E-E910A9C4C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8246" y="1593037"/>
              <a:ext cx="0" cy="915135"/>
            </a:xfrm>
            <a:prstGeom prst="straightConnector1">
              <a:avLst/>
            </a:prstGeom>
            <a:ln w="19050">
              <a:solidFill>
                <a:srgbClr val="FF38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13EB6-88F7-4CAB-BB96-44979A635C89}"/>
                </a:ext>
              </a:extLst>
            </p:cNvPr>
            <p:cNvSpPr txBox="1"/>
            <p:nvPr/>
          </p:nvSpPr>
          <p:spPr>
            <a:xfrm>
              <a:off x="2716524" y="1724195"/>
              <a:ext cx="877529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2">
                      <a:lumMod val="90000"/>
                    </a:schemeClr>
                  </a:solidFill>
                  <a:latin typeface="+mn-lt"/>
                </a:rPr>
                <a:t>Highest score </a:t>
              </a:r>
              <a:endParaRPr lang="en-GB" sz="900">
                <a:solidFill>
                  <a:schemeClr val="bg2">
                    <a:lumMod val="90000"/>
                  </a:schemeClr>
                </a:solidFill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8AD37A-EC7F-448C-95EC-EB421284902C}"/>
                </a:ext>
              </a:extLst>
            </p:cNvPr>
            <p:cNvSpPr txBox="1"/>
            <p:nvPr/>
          </p:nvSpPr>
          <p:spPr>
            <a:xfrm>
              <a:off x="2716524" y="2141169"/>
              <a:ext cx="8775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2">
                      <a:lumMod val="90000"/>
                    </a:schemeClr>
                  </a:solidFill>
                  <a:latin typeface="+mn-lt"/>
                </a:rPr>
                <a:t>Least score</a:t>
              </a:r>
              <a:endParaRPr lang="en-GB" sz="900">
                <a:solidFill>
                  <a:schemeClr val="bg2">
                    <a:lumMod val="90000"/>
                  </a:schemeClr>
                </a:solidFill>
                <a:latin typeface="+mn-lt"/>
              </a:endParaRPr>
            </a:p>
          </p:txBody>
        </p:sp>
        <p:pic>
          <p:nvPicPr>
            <p:cNvPr id="44" name="Picture 4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D205B9E-8B5B-E95C-1710-E9345695E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520"/>
            <a:stretch/>
          </p:blipFill>
          <p:spPr>
            <a:xfrm>
              <a:off x="510241" y="1556617"/>
              <a:ext cx="2112192" cy="987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224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47"/>
            <a:ext cx="9144000" cy="863012"/>
          </a:xfrm>
        </p:spPr>
        <p:txBody>
          <a:bodyPr>
            <a:normAutofit fontScale="90000"/>
          </a:bodyPr>
          <a:lstStyle/>
          <a:p>
            <a:pPr algn="l"/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  <a:br>
              <a:rPr lang="en-US" sz="3600"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600">
                <a:solidFill>
                  <a:srgbClr val="00B0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B38783-E614-4531-84BC-77A5FA935FB4}"/>
              </a:ext>
            </a:extLst>
          </p:cNvPr>
          <p:cNvSpPr/>
          <p:nvPr/>
        </p:nvSpPr>
        <p:spPr>
          <a:xfrm>
            <a:off x="1375283" y="1344806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Define the Recommendation hierarchy (algorithms)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948C3A-B7D8-442C-BD3D-DD2A23DBF4FA}"/>
              </a:ext>
            </a:extLst>
          </p:cNvPr>
          <p:cNvSpPr/>
          <p:nvPr/>
        </p:nvSpPr>
        <p:spPr>
          <a:xfrm>
            <a:off x="5021832" y="2805521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 Visualizations Technique to </a:t>
            </a: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P</a:t>
            </a:r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rovide </a:t>
            </a: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</a:t>
            </a:r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ser </a:t>
            </a: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F</a:t>
            </a:r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riendly </a:t>
            </a: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</a:t>
            </a:r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uggestions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89EBD7-A4DB-4501-BB5F-05C0ABB2458D}"/>
              </a:ext>
            </a:extLst>
          </p:cNvPr>
          <p:cNvSpPr/>
          <p:nvPr/>
        </p:nvSpPr>
        <p:spPr>
          <a:xfrm>
            <a:off x="5021832" y="1344805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Make SIENA Compatible with Frameworks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868489-3FEE-490C-B86A-3AF43D1A829C}"/>
              </a:ext>
            </a:extLst>
          </p:cNvPr>
          <p:cNvSpPr/>
          <p:nvPr/>
        </p:nvSpPr>
        <p:spPr>
          <a:xfrm>
            <a:off x="1375283" y="2805522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Make Knowledge base as Moduler </a:t>
            </a:r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C</a:t>
            </a:r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omponent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2D31C1-53C9-4673-AE27-5B377FEB0568}"/>
              </a:ext>
            </a:extLst>
          </p:cNvPr>
          <p:cNvSpPr/>
          <p:nvPr/>
        </p:nvSpPr>
        <p:spPr>
          <a:xfrm>
            <a:off x="3253138" y="1203436"/>
            <a:ext cx="1021436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98% * 0.4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195BAAE-A817-4B99-B53E-61A3A74E254F}"/>
              </a:ext>
            </a:extLst>
          </p:cNvPr>
          <p:cNvSpPr/>
          <p:nvPr/>
        </p:nvSpPr>
        <p:spPr>
          <a:xfrm>
            <a:off x="6785989" y="1224536"/>
            <a:ext cx="1021436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98% * 0.2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377B56-7F5E-4E3B-9FF5-29B0CC27CF81}"/>
              </a:ext>
            </a:extLst>
          </p:cNvPr>
          <p:cNvSpPr/>
          <p:nvPr/>
        </p:nvSpPr>
        <p:spPr>
          <a:xfrm>
            <a:off x="6785989" y="2664152"/>
            <a:ext cx="1021436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98% * 0.3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F2ECC3-7B20-4A34-B69E-4818ACEAFD7D}"/>
              </a:ext>
            </a:extLst>
          </p:cNvPr>
          <p:cNvSpPr/>
          <p:nvPr/>
        </p:nvSpPr>
        <p:spPr>
          <a:xfrm>
            <a:off x="3253138" y="2664152"/>
            <a:ext cx="1021436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98% * 0.1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0A2AAE-96F6-439F-8AE0-C0AE3AFAC82D}"/>
              </a:ext>
            </a:extLst>
          </p:cNvPr>
          <p:cNvSpPr/>
          <p:nvPr/>
        </p:nvSpPr>
        <p:spPr>
          <a:xfrm>
            <a:off x="6598045" y="4183217"/>
            <a:ext cx="694853" cy="3218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98%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780FB-FA8B-C549-233F-A8F16345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31</a:t>
            </a:fld>
            <a:endParaRPr lang="en-US">
              <a:latin typeface="+mn-lt"/>
            </a:endParaRP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EA083A27-E896-A2E5-8904-54CA9B314622}"/>
              </a:ext>
            </a:extLst>
          </p:cNvPr>
          <p:cNvSpPr/>
          <p:nvPr/>
        </p:nvSpPr>
        <p:spPr>
          <a:xfrm>
            <a:off x="1546376" y="4266237"/>
            <a:ext cx="5456396" cy="16516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Overall completion = (objective completion) x (objective weight)   =</a:t>
            </a:r>
          </a:p>
        </p:txBody>
      </p:sp>
    </p:spTree>
    <p:extLst>
      <p:ext uri="{BB962C8B-B14F-4D97-AF65-F5344CB8AC3E}">
        <p14:creationId xmlns:p14="http://schemas.microsoft.com/office/powerpoint/2010/main" val="348675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15"/>
            <a:ext cx="9144000" cy="863012"/>
          </a:xfrm>
        </p:spPr>
        <p:txBody>
          <a:bodyPr>
            <a:normAutofit fontScale="90000"/>
          </a:bodyPr>
          <a:lstStyle/>
          <a:p>
            <a:pPr algn="l"/>
            <a:r>
              <a:rPr lang="en-US" sz="232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Work</a:t>
            </a:r>
            <a:br>
              <a:rPr lang="en-US"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Breakdown Structure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759E51-0D74-44CF-99D3-8FEA204A045B}"/>
              </a:ext>
            </a:extLst>
          </p:cNvPr>
          <p:cNvSpPr/>
          <p:nvPr/>
        </p:nvSpPr>
        <p:spPr>
          <a:xfrm>
            <a:off x="352733" y="1732924"/>
            <a:ext cx="1401729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C8A8AC-6003-49D1-951F-148408184812}"/>
              </a:ext>
            </a:extLst>
          </p:cNvPr>
          <p:cNvSpPr/>
          <p:nvPr/>
        </p:nvSpPr>
        <p:spPr>
          <a:xfrm>
            <a:off x="4105128" y="887251"/>
            <a:ext cx="733004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SIENA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D49D34-DC34-4719-AC28-50BE81145ED9}"/>
              </a:ext>
            </a:extLst>
          </p:cNvPr>
          <p:cNvSpPr/>
          <p:nvPr/>
        </p:nvSpPr>
        <p:spPr>
          <a:xfrm>
            <a:off x="2089782" y="1725324"/>
            <a:ext cx="1412298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Algorithm Development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D056CA-88F8-4B18-AB93-52A4EA502E49}"/>
              </a:ext>
            </a:extLst>
          </p:cNvPr>
          <p:cNvSpPr/>
          <p:nvPr/>
        </p:nvSpPr>
        <p:spPr>
          <a:xfrm>
            <a:off x="3819522" y="1725324"/>
            <a:ext cx="1412298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UI Development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858430-3AAB-4CC2-86DD-00987D1D185C}"/>
              </a:ext>
            </a:extLst>
          </p:cNvPr>
          <p:cNvSpPr/>
          <p:nvPr/>
        </p:nvSpPr>
        <p:spPr>
          <a:xfrm>
            <a:off x="5549262" y="1725324"/>
            <a:ext cx="1401725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NER model Implementation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FDFB78-4AFB-41F0-A3A7-8791D5002C3B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5400000">
            <a:off x="2527692" y="-211013"/>
            <a:ext cx="469844" cy="341803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1CC8A5C-E148-4645-A8DB-D3A92EC84368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4267529" y="1467182"/>
            <a:ext cx="462243" cy="5404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AC45A73-6B72-42F6-A47F-337F08A51861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rot="16200000" flipH="1">
            <a:off x="5129756" y="604955"/>
            <a:ext cx="462243" cy="177849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E46CD71-B251-42D6-904F-62CDF42457A5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3402659" y="656354"/>
            <a:ext cx="462243" cy="167569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E7E7B8E-5684-4DF9-AC15-B1B744D29061}"/>
              </a:ext>
            </a:extLst>
          </p:cNvPr>
          <p:cNvSpPr/>
          <p:nvPr/>
        </p:nvSpPr>
        <p:spPr>
          <a:xfrm>
            <a:off x="245467" y="1802121"/>
            <a:ext cx="209015" cy="207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281A3A-0E57-41B7-B569-165D9CCA4C8D}"/>
              </a:ext>
            </a:extLst>
          </p:cNvPr>
          <p:cNvSpPr/>
          <p:nvPr/>
        </p:nvSpPr>
        <p:spPr>
          <a:xfrm>
            <a:off x="1982517" y="1806636"/>
            <a:ext cx="209015" cy="207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929BC8-99E2-4C8C-9833-686A3095FAB4}"/>
              </a:ext>
            </a:extLst>
          </p:cNvPr>
          <p:cNvSpPr/>
          <p:nvPr/>
        </p:nvSpPr>
        <p:spPr>
          <a:xfrm>
            <a:off x="3693641" y="1790227"/>
            <a:ext cx="209015" cy="207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0982BA-4E16-46AE-8FCF-F8D501DC4D9F}"/>
              </a:ext>
            </a:extLst>
          </p:cNvPr>
          <p:cNvSpPr/>
          <p:nvPr/>
        </p:nvSpPr>
        <p:spPr>
          <a:xfrm>
            <a:off x="5457343" y="1806636"/>
            <a:ext cx="209015" cy="207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6D48BBD-8AEC-433E-93C1-9BA8E0206395}"/>
              </a:ext>
            </a:extLst>
          </p:cNvPr>
          <p:cNvSpPr/>
          <p:nvPr/>
        </p:nvSpPr>
        <p:spPr>
          <a:xfrm>
            <a:off x="352733" y="2215374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DCC71F0-623C-43E1-A8F9-331D47812CB6}"/>
              </a:ext>
            </a:extLst>
          </p:cNvPr>
          <p:cNvSpPr/>
          <p:nvPr/>
        </p:nvSpPr>
        <p:spPr>
          <a:xfrm>
            <a:off x="352731" y="2568480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979ADE8-F45D-4E8B-9F1A-2D9A350A13BB}"/>
              </a:ext>
            </a:extLst>
          </p:cNvPr>
          <p:cNvSpPr/>
          <p:nvPr/>
        </p:nvSpPr>
        <p:spPr>
          <a:xfrm>
            <a:off x="352730" y="2925518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746B620-4341-422D-A079-7DDB1E207CF0}"/>
              </a:ext>
            </a:extLst>
          </p:cNvPr>
          <p:cNvSpPr/>
          <p:nvPr/>
        </p:nvSpPr>
        <p:spPr>
          <a:xfrm>
            <a:off x="352730" y="3282576"/>
            <a:ext cx="1401731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94EE2FD-3E6A-4876-B953-E0B3ADD499F3}"/>
              </a:ext>
            </a:extLst>
          </p:cNvPr>
          <p:cNvSpPr/>
          <p:nvPr/>
        </p:nvSpPr>
        <p:spPr>
          <a:xfrm>
            <a:off x="2089782" y="2207383"/>
            <a:ext cx="1401729" cy="440411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Revere stemming approach development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F433D8-25C2-44DB-87DD-8A379DB1A864}"/>
              </a:ext>
            </a:extLst>
          </p:cNvPr>
          <p:cNvSpPr/>
          <p:nvPr/>
        </p:nvSpPr>
        <p:spPr>
          <a:xfrm>
            <a:off x="2087024" y="2751084"/>
            <a:ext cx="1401729" cy="616956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Word-wise cosine similarity approach development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8162B03-7FC9-40D3-B4AC-39871B9CABD1}"/>
              </a:ext>
            </a:extLst>
          </p:cNvPr>
          <p:cNvSpPr/>
          <p:nvPr/>
        </p:nvSpPr>
        <p:spPr>
          <a:xfrm>
            <a:off x="2100351" y="3471331"/>
            <a:ext cx="1401729" cy="374408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N-gram approach development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8D3EF65-2C44-43B4-ADDB-792ADBEC60CB}"/>
              </a:ext>
            </a:extLst>
          </p:cNvPr>
          <p:cNvSpPr/>
          <p:nvPr/>
        </p:nvSpPr>
        <p:spPr>
          <a:xfrm>
            <a:off x="3819522" y="2201744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SIENA CLI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DA91575-52A1-4521-B9D3-1D85897AD77D}"/>
              </a:ext>
            </a:extLst>
          </p:cNvPr>
          <p:cNvSpPr/>
          <p:nvPr/>
        </p:nvSpPr>
        <p:spPr>
          <a:xfrm>
            <a:off x="3819522" y="2925518"/>
            <a:ext cx="1401729" cy="374408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Flask server implementation 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8F2872D-0C9D-4E1D-8BC8-475350BA4D4A}"/>
              </a:ext>
            </a:extLst>
          </p:cNvPr>
          <p:cNvSpPr/>
          <p:nvPr/>
        </p:nvSpPr>
        <p:spPr>
          <a:xfrm>
            <a:off x="5561850" y="2215374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NLP pipeline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FB1C90B-B79C-45D9-8F5E-B2D791386B4D}"/>
              </a:ext>
            </a:extLst>
          </p:cNvPr>
          <p:cNvSpPr/>
          <p:nvPr/>
        </p:nvSpPr>
        <p:spPr>
          <a:xfrm>
            <a:off x="7261321" y="1732924"/>
            <a:ext cx="1395338" cy="375830"/>
          </a:xfrm>
          <a:prstGeom prst="roundRect">
            <a:avLst>
              <a:gd name="adj" fmla="val 64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39E69A8-5FA2-41FB-AB07-6A6F1821435D}"/>
              </a:ext>
            </a:extLst>
          </p:cNvPr>
          <p:cNvSpPr/>
          <p:nvPr/>
        </p:nvSpPr>
        <p:spPr>
          <a:xfrm>
            <a:off x="7143269" y="1806636"/>
            <a:ext cx="209015" cy="207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4417EFA-4DE2-4F95-9DE1-9F033A6B1898}"/>
              </a:ext>
            </a:extLst>
          </p:cNvPr>
          <p:cNvCxnSpPr>
            <a:stCxn id="15" idx="2"/>
            <a:endCxn id="58" idx="0"/>
          </p:cNvCxnSpPr>
          <p:nvPr/>
        </p:nvCxnSpPr>
        <p:spPr>
          <a:xfrm rot="16200000" flipH="1">
            <a:off x="5980387" y="-245677"/>
            <a:ext cx="469844" cy="348736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2FD7819-5DAF-4B5E-8D34-A1987229DA2A}"/>
              </a:ext>
            </a:extLst>
          </p:cNvPr>
          <p:cNvSpPr/>
          <p:nvPr/>
        </p:nvSpPr>
        <p:spPr>
          <a:xfrm>
            <a:off x="3824595" y="2568480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SIENA GUI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85F57AE-B6A7-4719-885B-0F2D712B0CEA}"/>
              </a:ext>
            </a:extLst>
          </p:cNvPr>
          <p:cNvSpPr/>
          <p:nvPr/>
        </p:nvSpPr>
        <p:spPr>
          <a:xfrm>
            <a:off x="2100351" y="3949030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Algorithm evaluation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6DD2CAC-3431-4581-9BC1-E2F38F47C900}"/>
              </a:ext>
            </a:extLst>
          </p:cNvPr>
          <p:cNvSpPr/>
          <p:nvPr/>
        </p:nvSpPr>
        <p:spPr>
          <a:xfrm>
            <a:off x="7248802" y="2236083"/>
            <a:ext cx="1438706" cy="273022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94C8169-21F6-4B87-9C21-8327D448D56E}"/>
              </a:ext>
            </a:extLst>
          </p:cNvPr>
          <p:cNvSpPr/>
          <p:nvPr/>
        </p:nvSpPr>
        <p:spPr>
          <a:xfrm>
            <a:off x="7248800" y="2589189"/>
            <a:ext cx="1438706" cy="273022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Set up GCP Instance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5CBE2F5-DD14-493F-8425-AADC2BCB72D0}"/>
              </a:ext>
            </a:extLst>
          </p:cNvPr>
          <p:cNvSpPr/>
          <p:nvPr/>
        </p:nvSpPr>
        <p:spPr>
          <a:xfrm>
            <a:off x="7248799" y="2946228"/>
            <a:ext cx="1438706" cy="273022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Deploy SIENA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B94DDB4-6E60-4EDC-8F0D-4C8FF546FF9C}"/>
              </a:ext>
            </a:extLst>
          </p:cNvPr>
          <p:cNvSpPr/>
          <p:nvPr/>
        </p:nvSpPr>
        <p:spPr>
          <a:xfrm>
            <a:off x="5536697" y="2583386"/>
            <a:ext cx="1401729" cy="264120"/>
          </a:xfrm>
          <a:prstGeom prst="roundRect">
            <a:avLst>
              <a:gd name="adj" fmla="val 64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NER model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F1FCD16-2D93-4DAF-A82D-09C509683C91}"/>
              </a:ext>
            </a:extLst>
          </p:cNvPr>
          <p:cNvSpPr/>
          <p:nvPr/>
        </p:nvSpPr>
        <p:spPr>
          <a:xfrm>
            <a:off x="1665549" y="220738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874ACF3-0E13-4B22-9407-5465A41657F2}"/>
              </a:ext>
            </a:extLst>
          </p:cNvPr>
          <p:cNvSpPr/>
          <p:nvPr/>
        </p:nvSpPr>
        <p:spPr>
          <a:xfrm>
            <a:off x="1664733" y="25717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86D2B14-DD2A-4A8B-BFF8-97DA63FA732F}"/>
              </a:ext>
            </a:extLst>
          </p:cNvPr>
          <p:cNvSpPr/>
          <p:nvPr/>
        </p:nvSpPr>
        <p:spPr>
          <a:xfrm>
            <a:off x="1679080" y="294622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DE54004-3512-4D78-AA74-F34E6C0A6917}"/>
              </a:ext>
            </a:extLst>
          </p:cNvPr>
          <p:cNvSpPr/>
          <p:nvPr/>
        </p:nvSpPr>
        <p:spPr>
          <a:xfrm>
            <a:off x="1661834" y="328230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BF987F4-BCE5-49A0-8FB6-7000801100CE}"/>
              </a:ext>
            </a:extLst>
          </p:cNvPr>
          <p:cNvSpPr/>
          <p:nvPr/>
        </p:nvSpPr>
        <p:spPr>
          <a:xfrm>
            <a:off x="3380125" y="275108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A0A2673-6A12-469D-B189-5C6265026104}"/>
              </a:ext>
            </a:extLst>
          </p:cNvPr>
          <p:cNvSpPr/>
          <p:nvPr/>
        </p:nvSpPr>
        <p:spPr>
          <a:xfrm>
            <a:off x="3378069" y="348615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8832642-6D5B-4B23-88B4-102B82F50606}"/>
              </a:ext>
            </a:extLst>
          </p:cNvPr>
          <p:cNvSpPr/>
          <p:nvPr/>
        </p:nvSpPr>
        <p:spPr>
          <a:xfrm>
            <a:off x="3411578" y="3937641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977F63A-E758-4644-BAE6-A6A3DA622CF1}"/>
              </a:ext>
            </a:extLst>
          </p:cNvPr>
          <p:cNvSpPr/>
          <p:nvPr/>
        </p:nvSpPr>
        <p:spPr>
          <a:xfrm>
            <a:off x="5115798" y="219257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2ECF107-B0EE-44B8-8FC4-1672654FB0F9}"/>
              </a:ext>
            </a:extLst>
          </p:cNvPr>
          <p:cNvSpPr/>
          <p:nvPr/>
        </p:nvSpPr>
        <p:spPr>
          <a:xfrm>
            <a:off x="5144077" y="258052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BEEA85B-A40C-48C7-98DF-B0656D9FCF10}"/>
              </a:ext>
            </a:extLst>
          </p:cNvPr>
          <p:cNvSpPr/>
          <p:nvPr/>
        </p:nvSpPr>
        <p:spPr>
          <a:xfrm>
            <a:off x="5154646" y="292551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E437F19-5E37-4EF5-BF0B-9B2548CFB334}"/>
              </a:ext>
            </a:extLst>
          </p:cNvPr>
          <p:cNvSpPr/>
          <p:nvPr/>
        </p:nvSpPr>
        <p:spPr>
          <a:xfrm>
            <a:off x="6886405" y="222468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CF8532F-510C-4DF4-91A1-F26C6782B036}"/>
              </a:ext>
            </a:extLst>
          </p:cNvPr>
          <p:cNvSpPr/>
          <p:nvPr/>
        </p:nvSpPr>
        <p:spPr>
          <a:xfrm>
            <a:off x="6860263" y="259709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E13163A-8341-4372-B3B7-60FE17881443}"/>
              </a:ext>
            </a:extLst>
          </p:cNvPr>
          <p:cNvSpPr/>
          <p:nvPr/>
        </p:nvSpPr>
        <p:spPr>
          <a:xfrm>
            <a:off x="8579484" y="2239282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E976958-6199-41E4-83D8-C5D4E6636BD6}"/>
              </a:ext>
            </a:extLst>
          </p:cNvPr>
          <p:cNvSpPr/>
          <p:nvPr/>
        </p:nvSpPr>
        <p:spPr>
          <a:xfrm>
            <a:off x="8579483" y="2574942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6EE9C74-EBA6-4C4F-BEBD-B8D26E2F96DA}"/>
              </a:ext>
            </a:extLst>
          </p:cNvPr>
          <p:cNvSpPr/>
          <p:nvPr/>
        </p:nvSpPr>
        <p:spPr>
          <a:xfrm>
            <a:off x="8579483" y="2916036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B06B2C5-1D3D-4A45-A83F-C189EB53ABA7}"/>
              </a:ext>
            </a:extLst>
          </p:cNvPr>
          <p:cNvSpPr/>
          <p:nvPr/>
        </p:nvSpPr>
        <p:spPr>
          <a:xfrm>
            <a:off x="3401583" y="221537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98F57-21A2-FE6C-5E65-7B923DFC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32</a:t>
            </a:fld>
            <a:endParaRPr lang="en-US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288D97-666C-A4F3-069E-393EC5DD25F8}"/>
              </a:ext>
            </a:extLst>
          </p:cNvPr>
          <p:cNvGrpSpPr/>
          <p:nvPr/>
        </p:nvGrpSpPr>
        <p:grpSpPr>
          <a:xfrm>
            <a:off x="7247776" y="3952845"/>
            <a:ext cx="2007275" cy="626029"/>
            <a:chOff x="539925" y="5153215"/>
            <a:chExt cx="3516722" cy="834705"/>
          </a:xfrm>
        </p:grpSpPr>
        <p:sp>
          <p:nvSpPr>
            <p:cNvPr id="4" name="Rectangle: Rounded Corners 78">
              <a:extLst>
                <a:ext uri="{FF2B5EF4-FFF2-40B4-BE49-F238E27FC236}">
                  <a16:creationId xmlns:a16="http://schemas.microsoft.com/office/drawing/2014/main" id="{E1DFC77F-63DC-0931-0AD8-91595C609061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6" name="Rectangle: Rounded Corners 79">
              <a:extLst>
                <a:ext uri="{FF2B5EF4-FFF2-40B4-BE49-F238E27FC236}">
                  <a16:creationId xmlns:a16="http://schemas.microsoft.com/office/drawing/2014/main" id="{0AF50AB5-EABE-538D-832C-A3C3CD93396E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7" name="Rectangle: Rounded Corners 80">
              <a:extLst>
                <a:ext uri="{FF2B5EF4-FFF2-40B4-BE49-F238E27FC236}">
                  <a16:creationId xmlns:a16="http://schemas.microsoft.com/office/drawing/2014/main" id="{3D5E1A28-AA44-A07D-A07A-481D0C3CD613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1EA5AB-B682-8139-FA96-6DA2977031DD}"/>
                </a:ext>
              </a:extLst>
            </p:cNvPr>
            <p:cNvSpPr txBox="1"/>
            <p:nvPr/>
          </p:nvSpPr>
          <p:spPr>
            <a:xfrm>
              <a:off x="755053" y="5153215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Completed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DBF447-B86D-9865-679D-CF2594676EFA}"/>
                </a:ext>
              </a:extLst>
            </p:cNvPr>
            <p:cNvSpPr txBox="1"/>
            <p:nvPr/>
          </p:nvSpPr>
          <p:spPr>
            <a:xfrm>
              <a:off x="755053" y="5413527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In-progress (90% - 100%)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EE1D2E-481C-C066-3DCE-973E14DAC665}"/>
                </a:ext>
              </a:extLst>
            </p:cNvPr>
            <p:cNvSpPr txBox="1"/>
            <p:nvPr/>
          </p:nvSpPr>
          <p:spPr>
            <a:xfrm>
              <a:off x="755053" y="5680144"/>
              <a:ext cx="330159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Pending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490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1FC006-F2C5-8581-E04F-44B83E2C9451}"/>
              </a:ext>
            </a:extLst>
          </p:cNvPr>
          <p:cNvSpPr/>
          <p:nvPr/>
        </p:nvSpPr>
        <p:spPr>
          <a:xfrm>
            <a:off x="428705" y="1249961"/>
            <a:ext cx="8440231" cy="3366644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894FF2-C50D-EFBD-102B-323DB2783999}"/>
              </a:ext>
            </a:extLst>
          </p:cNvPr>
          <p:cNvSpPr txBox="1">
            <a:spLocks/>
          </p:cNvSpPr>
          <p:nvPr/>
        </p:nvSpPr>
        <p:spPr>
          <a:xfrm>
            <a:off x="72383" y="42679"/>
            <a:ext cx="7213804" cy="78085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Technologies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4C7389A-D79F-9CA7-7B0D-14D43410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63" y="178991"/>
            <a:ext cx="685800" cy="685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F3DCDA0-1145-A0E6-D828-A04F6033184C}"/>
              </a:ext>
            </a:extLst>
          </p:cNvPr>
          <p:cNvGrpSpPr/>
          <p:nvPr/>
        </p:nvGrpSpPr>
        <p:grpSpPr>
          <a:xfrm>
            <a:off x="514737" y="1496041"/>
            <a:ext cx="2899639" cy="1669787"/>
            <a:chOff x="1991348" y="1942171"/>
            <a:chExt cx="3866184" cy="22263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5572FD5-1455-3864-721D-BF6C046A040B}"/>
                </a:ext>
              </a:extLst>
            </p:cNvPr>
            <p:cNvSpPr/>
            <p:nvPr/>
          </p:nvSpPr>
          <p:spPr>
            <a:xfrm>
              <a:off x="4076412" y="3610488"/>
              <a:ext cx="1781120" cy="558067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Flask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FB6F6ED-D357-C3B0-ABAD-0C6138051CAA}"/>
                </a:ext>
              </a:extLst>
            </p:cNvPr>
            <p:cNvSpPr/>
            <p:nvPr/>
          </p:nvSpPr>
          <p:spPr>
            <a:xfrm>
              <a:off x="4062575" y="2901552"/>
              <a:ext cx="1794957" cy="527448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pandas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44CB4A6-EF20-3230-F734-350D419B4D7E}"/>
                </a:ext>
              </a:extLst>
            </p:cNvPr>
            <p:cNvSpPr/>
            <p:nvPr/>
          </p:nvSpPr>
          <p:spPr>
            <a:xfrm>
              <a:off x="2247612" y="3524977"/>
              <a:ext cx="1444191" cy="509789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Rasa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DBB7F8-ECE7-8E97-3A78-73406356B198}"/>
                </a:ext>
              </a:extLst>
            </p:cNvPr>
            <p:cNvSpPr/>
            <p:nvPr/>
          </p:nvSpPr>
          <p:spPr>
            <a:xfrm>
              <a:off x="2226993" y="2835052"/>
              <a:ext cx="1444191" cy="509789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Python</a:t>
              </a:r>
              <a:endPara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18AF4023-A9AB-EDAE-8756-1A47987D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48" y="2574910"/>
              <a:ext cx="548640" cy="548640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3CBC7E5C-605D-8C6E-C1BA-AF4044217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967" y="3515551"/>
              <a:ext cx="548640" cy="26675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911F7F-0400-E429-FC39-03A9DC81C5C1}"/>
                </a:ext>
              </a:extLst>
            </p:cNvPr>
            <p:cNvSpPr/>
            <p:nvPr/>
          </p:nvSpPr>
          <p:spPr>
            <a:xfrm>
              <a:off x="3825014" y="2828282"/>
              <a:ext cx="64008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F3E605E-B96E-62B0-3AB7-BFC7695D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734" y="2854535"/>
              <a:ext cx="548640" cy="221813"/>
            </a:xfrm>
            <a:prstGeom prst="rect">
              <a:avLst/>
            </a:prstGeom>
          </p:spPr>
        </p:pic>
        <p:pic>
          <p:nvPicPr>
            <p:cNvPr id="25" name="Picture 24" descr="Text, logo&#10;&#10;Description automatically generated with medium confidence">
              <a:extLst>
                <a:ext uri="{FF2B5EF4-FFF2-40B4-BE49-F238E27FC236}">
                  <a16:creationId xmlns:a16="http://schemas.microsoft.com/office/drawing/2014/main" id="{6BF0D60F-173F-F249-4C8C-D847A8412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063" y="3505267"/>
              <a:ext cx="548640" cy="362309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BDB81FD-43E6-C90A-9397-FB1F6467E88B}"/>
                </a:ext>
              </a:extLst>
            </p:cNvPr>
            <p:cNvSpPr/>
            <p:nvPr/>
          </p:nvSpPr>
          <p:spPr>
            <a:xfrm>
              <a:off x="2239998" y="1942171"/>
              <a:ext cx="3617534" cy="629463"/>
            </a:xfrm>
            <a:prstGeom prst="roundRect">
              <a:avLst>
                <a:gd name="adj" fmla="val 64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Backend Development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275C8-FC6A-5587-47B4-66709F7A2FD7}"/>
              </a:ext>
            </a:extLst>
          </p:cNvPr>
          <p:cNvGrpSpPr/>
          <p:nvPr/>
        </p:nvGrpSpPr>
        <p:grpSpPr>
          <a:xfrm>
            <a:off x="3591439" y="1496040"/>
            <a:ext cx="2723227" cy="1115122"/>
            <a:chOff x="6224997" y="1942170"/>
            <a:chExt cx="3630968" cy="14868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D8DCA91-8569-7BA7-3E11-135166ED57CB}"/>
                </a:ext>
              </a:extLst>
            </p:cNvPr>
            <p:cNvSpPr/>
            <p:nvPr/>
          </p:nvSpPr>
          <p:spPr>
            <a:xfrm>
              <a:off x="6238431" y="1942170"/>
              <a:ext cx="3617534" cy="629463"/>
            </a:xfrm>
            <a:prstGeom prst="roundRect">
              <a:avLst>
                <a:gd name="adj" fmla="val 64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</a:rPr>
                <a:t>Frontend Development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4A4E9F9-6C43-4EE0-9B24-FE63C2237F48}"/>
                </a:ext>
              </a:extLst>
            </p:cNvPr>
            <p:cNvGrpSpPr/>
            <p:nvPr/>
          </p:nvGrpSpPr>
          <p:grpSpPr>
            <a:xfrm>
              <a:off x="6224997" y="2693911"/>
              <a:ext cx="1698446" cy="735089"/>
              <a:chOff x="6582285" y="3259211"/>
              <a:chExt cx="1698446" cy="73508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DDA0D201-EC12-48B6-BC16-86EBE4238647}"/>
                  </a:ext>
                </a:extLst>
              </p:cNvPr>
              <p:cNvSpPr/>
              <p:nvPr/>
            </p:nvSpPr>
            <p:spPr>
              <a:xfrm>
                <a:off x="6699413" y="3484511"/>
                <a:ext cx="1581318" cy="509789"/>
              </a:xfrm>
              <a:prstGeom prst="roundRect">
                <a:avLst>
                  <a:gd name="adj" fmla="val 640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>
                    <a:solidFill>
                      <a:schemeClr val="bg1"/>
                    </a:solidFill>
                    <a:ea typeface="JetBrains Mono" panose="02000009000000000000" pitchFamily="49" charset="0"/>
                    <a:cs typeface="JetBrains Mono" panose="02000009000000000000" pitchFamily="49" charset="0"/>
                  </a:rPr>
                  <a:t>HTML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BB5005B-AA20-4181-9DD7-DD2BA195F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2285" y="3259211"/>
                <a:ext cx="531531" cy="531531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DEA447-F1A3-9D67-444E-F2A904366A4B}"/>
              </a:ext>
            </a:extLst>
          </p:cNvPr>
          <p:cNvGrpSpPr/>
          <p:nvPr/>
        </p:nvGrpSpPr>
        <p:grpSpPr>
          <a:xfrm>
            <a:off x="6626087" y="1494726"/>
            <a:ext cx="2075961" cy="2149115"/>
            <a:chOff x="8834784" y="1992970"/>
            <a:chExt cx="2767948" cy="286548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9341F45-C0F0-4B1E-B3C1-133C5E6F1978}"/>
                </a:ext>
              </a:extLst>
            </p:cNvPr>
            <p:cNvSpPr/>
            <p:nvPr/>
          </p:nvSpPr>
          <p:spPr>
            <a:xfrm>
              <a:off x="8834784" y="1992970"/>
              <a:ext cx="2623791" cy="629463"/>
            </a:xfrm>
            <a:prstGeom prst="roundRect">
              <a:avLst>
                <a:gd name="adj" fmla="val 640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</a:rPr>
                <a:t>Project Management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9192A5A-C6EE-805F-AA8D-32752756B71C}"/>
                </a:ext>
              </a:extLst>
            </p:cNvPr>
            <p:cNvSpPr/>
            <p:nvPr/>
          </p:nvSpPr>
          <p:spPr>
            <a:xfrm>
              <a:off x="8860270" y="2884499"/>
              <a:ext cx="1554480" cy="520454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Git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106EAD-0689-1228-9404-418D0122366D}"/>
                </a:ext>
              </a:extLst>
            </p:cNvPr>
            <p:cNvSpPr txBox="1"/>
            <p:nvPr/>
          </p:nvSpPr>
          <p:spPr>
            <a:xfrm>
              <a:off x="10523256" y="2936239"/>
              <a:ext cx="9880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25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GitLab</a:t>
              </a:r>
            </a:p>
            <a:p>
              <a:r>
                <a:rPr lang="en-US" sz="825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GitHub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628E46-1B9B-A83D-54E6-E1D02D478237}"/>
                </a:ext>
              </a:extLst>
            </p:cNvPr>
            <p:cNvSpPr/>
            <p:nvPr/>
          </p:nvSpPr>
          <p:spPr>
            <a:xfrm>
              <a:off x="8891364" y="3611251"/>
              <a:ext cx="2555750" cy="520454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PyPI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A8C0-CF19-F517-35EF-18F0DFD2A3C1}"/>
                </a:ext>
              </a:extLst>
            </p:cNvPr>
            <p:cNvSpPr/>
            <p:nvPr/>
          </p:nvSpPr>
          <p:spPr>
            <a:xfrm>
              <a:off x="8902825" y="4338003"/>
              <a:ext cx="2555750" cy="520454"/>
            </a:xfrm>
            <a:prstGeom prst="roundRect">
              <a:avLst>
                <a:gd name="adj" fmla="val 640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>
                  <a:solidFill>
                    <a:schemeClr val="bg1"/>
                  </a:solidFill>
                  <a:ea typeface="JetBrains Mono" panose="02000009000000000000" pitchFamily="49" charset="0"/>
                  <a:cs typeface="JetBrains Mono" panose="02000009000000000000" pitchFamily="49" charset="0"/>
                </a:rPr>
                <a:t>Test PyPI</a:t>
              </a:r>
            </a:p>
          </p:txBody>
        </p:sp>
        <p:pic>
          <p:nvPicPr>
            <p:cNvPr id="10" name="Picture 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5B075186-3AE3-A8D8-A260-B054DD1E6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1332" y="2704330"/>
              <a:ext cx="391400" cy="391400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A0A0EC-5133-6B63-CB7E-4DFD5385200A}"/>
              </a:ext>
            </a:extLst>
          </p:cNvPr>
          <p:cNvSpPr/>
          <p:nvPr/>
        </p:nvSpPr>
        <p:spPr>
          <a:xfrm>
            <a:off x="722700" y="3421499"/>
            <a:ext cx="2672833" cy="44146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Secure flask server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0BE7CCE-C26E-2219-38FC-242B5D78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33</a:t>
            </a:fld>
            <a:endParaRPr lang="en-US">
              <a:latin typeface="+mn-l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50ED4D9-D660-BC46-EB2F-5668E2B7F8F8}"/>
              </a:ext>
            </a:extLst>
          </p:cNvPr>
          <p:cNvSpPr/>
          <p:nvPr/>
        </p:nvSpPr>
        <p:spPr>
          <a:xfrm>
            <a:off x="720476" y="3951994"/>
            <a:ext cx="2672833" cy="44146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.SIENA files to save configuration data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032" name="Picture 8" descr="Github Logo - Free social media icons">
            <a:extLst>
              <a:ext uri="{FF2B5EF4-FFF2-40B4-BE49-F238E27FC236}">
                <a16:creationId xmlns:a16="http://schemas.microsoft.com/office/drawing/2014/main" id="{67C07E24-ED2A-88E5-E973-4EA5BF81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44" y="2335413"/>
            <a:ext cx="293550" cy="2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28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894FF2-C50D-EFBD-102B-323DB2783999}"/>
              </a:ext>
            </a:extLst>
          </p:cNvPr>
          <p:cNvSpPr txBox="1">
            <a:spLocks/>
          </p:cNvSpPr>
          <p:nvPr/>
        </p:nvSpPr>
        <p:spPr>
          <a:xfrm>
            <a:off x="72383" y="41366"/>
            <a:ext cx="7213804" cy="78085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Best</a:t>
            </a:r>
            <a:r>
              <a:rPr lang="en-US" sz="1800" b="0" i="0">
                <a:solidFill>
                  <a:srgbClr val="404040"/>
                </a:solidFill>
                <a:effectLst/>
                <a:latin typeface="Arial" panose="020B0604020202020204" pitchFamily="34" charset="0"/>
                <a:ea typeface="JetBrains Mono" panose="020B0604020202020204" charset="0"/>
                <a:cs typeface="JetBrains Mono" panose="020B0604020202020204" charset="0"/>
              </a:rPr>
              <a:t> </a:t>
            </a:r>
            <a:r>
              <a:rPr lang="en-US" sz="4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practices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BDB81FD-43E6-C90A-9397-FB1F6467E88B}"/>
              </a:ext>
            </a:extLst>
          </p:cNvPr>
          <p:cNvSpPr/>
          <p:nvPr/>
        </p:nvSpPr>
        <p:spPr>
          <a:xfrm>
            <a:off x="1083285" y="1385498"/>
            <a:ext cx="2713151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>
                    <a:lumMod val="9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Docstrings &amp; PEP-8 Style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0BE7CCE-C26E-2219-38FC-242B5D78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34</a:t>
            </a:fld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BF497-3475-FE35-0DD9-C97EE9591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56682" y="95233"/>
            <a:ext cx="689665" cy="685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7B84D3-EE1A-312B-A3D0-80F9D2B1D8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5826" y="2020231"/>
            <a:ext cx="4348068" cy="2350039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FCC6846-51C9-E671-17FD-08720BE8C9BD}"/>
              </a:ext>
            </a:extLst>
          </p:cNvPr>
          <p:cNvSpPr/>
          <p:nvPr/>
        </p:nvSpPr>
        <p:spPr>
          <a:xfrm>
            <a:off x="5644134" y="1385497"/>
            <a:ext cx="2713151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>
                    <a:lumMod val="9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Available on </a:t>
            </a:r>
            <a:r>
              <a:rPr lang="en-US" sz="1200" b="1" err="1">
                <a:solidFill>
                  <a:schemeClr val="bg1">
                    <a:lumMod val="9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pypi</a:t>
            </a:r>
            <a:endParaRPr lang="en-US" sz="1200" b="1">
              <a:solidFill>
                <a:schemeClr val="bg1">
                  <a:lumMod val="95000"/>
                </a:schemeClr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FA2BA49-5C71-C271-E2F1-A9D933655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698" y="2020230"/>
            <a:ext cx="4153772" cy="20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62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9" y="58188"/>
            <a:ext cx="7886700" cy="612864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50" y="671053"/>
            <a:ext cx="8447138" cy="3896186"/>
          </a:xfrm>
        </p:spPr>
        <p:txBody>
          <a:bodyPr>
            <a:normAutofit fontScale="70000" lnSpcReduction="20000"/>
          </a:bodyPr>
          <a:lstStyle/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[1]  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Anastasia Zhukova, Felix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Hamborg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Bela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Gipp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‘ANEA: Automated (Named) Entity Annotation for German Domain-Specific Texts’ Available: 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https://arxiv.org/pdf/2112.06724.pdf</a:t>
            </a:r>
            <a:endParaRPr lang="en-GB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algn="just">
              <a:lnSpc>
                <a:spcPct val="107000"/>
              </a:lnSpc>
            </a:pP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[2] Pontus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Stenetorp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Sampo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Pyysalo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Goran Topic, Tomoko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Ohta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Sophia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Ananiadou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and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Jun’ichi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Tsujii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‘BRAT: a Web-based Tool for NLP-Assisted Text Annotation’ Available: 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https://aclanthology.org/E12-2021.pdf</a:t>
            </a:r>
            <a:endParaRPr lang="en-GB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[3]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Kalina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Bontcheva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Hamish Cunningham, Ian Roberts, Angus Roberts, Valentin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Tablan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Niraj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Aswani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Genevieve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Gorrell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‘GATE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Teamware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: a web-based, collaborative text annotation framework’, Available: 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https://www.jstor.org/stable/42636386</a:t>
            </a:r>
            <a:endParaRPr lang="en-GB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algn="just">
              <a:lnSpc>
                <a:spcPct val="107000"/>
              </a:lnSpc>
            </a:pP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marL="342900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algn="just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[4]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Jie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Yang, Yue Zhang,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Linwei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Li,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Xingxuan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Li, ‘YEDDA: A Lightweight Collaborative Text Span Annotation Tool’, Available: 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https://aclanthology.org/P18-4006.pdf</a:t>
            </a:r>
            <a:endParaRPr lang="en-GB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algn="just"/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[5]J.B Dissanayake,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Basaka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mahima</a:t>
            </a:r>
            <a:r>
              <a:rPr lang="en-GB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, ISBN: 9789556963656</a:t>
            </a:r>
          </a:p>
          <a:p>
            <a:pPr marL="342900" algn="just">
              <a:lnSpc>
                <a:spcPct val="107000"/>
              </a:lnSpc>
              <a:spcAft>
                <a:spcPts val="900"/>
              </a:spcAft>
            </a:pPr>
            <a:r>
              <a:rPr lang="en-GB"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 </a:t>
            </a: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[6] "Spacy </a:t>
            </a:r>
            <a:r>
              <a:rPr lang="en-US" sz="1425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Styleguide</a:t>
            </a:r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",</a:t>
            </a: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https://spacy.io/styleguide</a:t>
            </a:r>
            <a:endParaRPr lang="en-US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[7] "Spacy Data formats · spaCy API Documentation", </a:t>
            </a: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https://spacy.io/api/data-formats</a:t>
            </a:r>
            <a:endParaRPr lang="en-US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[8] "Vector Icons and Stickers - PNG, SVG, EPS, PSD and CSS", </a:t>
            </a:r>
          </a:p>
          <a:p>
            <a:pPr algn="l"/>
            <a:r>
              <a:rPr lang="en-US" sz="142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</a:t>
            </a:r>
            <a:endParaRPr lang="en-US" sz="1425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en-US" sz="15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en-US" sz="15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1C758-34DD-CD4E-71E6-F2782CA2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5459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39;p34">
            <a:extLst>
              <a:ext uri="{FF2B5EF4-FFF2-40B4-BE49-F238E27FC236}">
                <a16:creationId xmlns:a16="http://schemas.microsoft.com/office/drawing/2014/main" id="{5EB46FEB-E6AD-6BA7-729B-C7EB9FFD51C0}"/>
              </a:ext>
            </a:extLst>
          </p:cNvPr>
          <p:cNvSpPr/>
          <p:nvPr/>
        </p:nvSpPr>
        <p:spPr>
          <a:xfrm>
            <a:off x="0" y="604434"/>
            <a:ext cx="9144000" cy="2446286"/>
          </a:xfrm>
          <a:prstGeom prst="roundRect">
            <a:avLst>
              <a:gd name="adj" fmla="val 492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" name="Rectangle: Rounded Corners 23">
            <a:extLst>
              <a:ext uri="{FF2B5EF4-FFF2-40B4-BE49-F238E27FC236}">
                <a16:creationId xmlns:a16="http://schemas.microsoft.com/office/drawing/2014/main" id="{69635678-F503-CB12-FDE9-69480E4939AC}"/>
              </a:ext>
            </a:extLst>
          </p:cNvPr>
          <p:cNvSpPr/>
          <p:nvPr/>
        </p:nvSpPr>
        <p:spPr>
          <a:xfrm>
            <a:off x="3008377" y="3251588"/>
            <a:ext cx="3291839" cy="1192821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28D779-9BBD-4E35-B939-461433613681}"/>
              </a:ext>
            </a:extLst>
          </p:cNvPr>
          <p:cNvSpPr txBox="1">
            <a:spLocks/>
          </p:cNvSpPr>
          <p:nvPr/>
        </p:nvSpPr>
        <p:spPr>
          <a:xfrm>
            <a:off x="5040630" y="3274950"/>
            <a:ext cx="1371600" cy="63473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05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C29DFA-6408-4FAB-966D-064DE31B5887}"/>
              </a:ext>
            </a:extLst>
          </p:cNvPr>
          <p:cNvSpPr/>
          <p:nvPr/>
        </p:nvSpPr>
        <p:spPr>
          <a:xfrm>
            <a:off x="4165017" y="3340145"/>
            <a:ext cx="1848123" cy="94973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Hameed M.S.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IT19064932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Software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9FF6A6-A716-F393-86F7-C9A8265AF30A}"/>
              </a:ext>
            </a:extLst>
          </p:cNvPr>
          <p:cNvSpPr/>
          <p:nvPr/>
        </p:nvSpPr>
        <p:spPr>
          <a:xfrm>
            <a:off x="6717844" y="721152"/>
            <a:ext cx="762500" cy="350846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8B45A-DF3E-4445-A9FD-5F7F1683EF2E}"/>
              </a:ext>
            </a:extLst>
          </p:cNvPr>
          <p:cNvSpPr/>
          <p:nvPr/>
        </p:nvSpPr>
        <p:spPr>
          <a:xfrm>
            <a:off x="350274" y="922020"/>
            <a:ext cx="8443452" cy="224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Code-less Maintenance </a:t>
            </a:r>
            <a:r>
              <a:rPr lang="en-US" sz="3000" b="1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and</a:t>
            </a:r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 Performance Evaluation</a:t>
            </a:r>
            <a:endParaRPr lang="en-US" sz="2400" b="1"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  <a:p>
            <a:pPr algn="ctr" defTabSz="685800">
              <a:buClrTx/>
              <a:defRPr/>
            </a:pPr>
            <a:r>
              <a:rPr lang="en-US" sz="1800" b="1" kern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Enabling non-machine learning experts to effectively improve and evaluate conversational AI machine learning models</a:t>
            </a:r>
          </a:p>
        </p:txBody>
      </p:sp>
      <p:pic>
        <p:nvPicPr>
          <p:cNvPr id="2" name="Picture 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4B00F34-33FF-BC6E-9E5D-7B2EABD17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7" t="12992" r="16199" b="42711"/>
          <a:stretch/>
        </p:blipFill>
        <p:spPr>
          <a:xfrm>
            <a:off x="3111209" y="3362162"/>
            <a:ext cx="950976" cy="950976"/>
          </a:xfrm>
          <a:prstGeom prst="ellipse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832649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EAD5F94-2B0C-E9EE-D7B4-46C3FD12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9E0B5A4-9993-4EF1-2A2A-A9C07536017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Implemented Research </a:t>
            </a:r>
          </a:p>
          <a:p>
            <a:pPr algn="l"/>
            <a:r>
              <a:rPr lang="en-US" sz="45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Component</a:t>
            </a:r>
            <a:r>
              <a:rPr lang="en-US" sz="27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BE491F-9F1E-2350-B8C8-F844E5643B06}"/>
              </a:ext>
            </a:extLst>
          </p:cNvPr>
          <p:cNvSpPr/>
          <p:nvPr/>
        </p:nvSpPr>
        <p:spPr>
          <a:xfrm>
            <a:off x="572965" y="1575680"/>
            <a:ext cx="7941755" cy="2799292"/>
          </a:xfrm>
          <a:prstGeom prst="roundRect">
            <a:avLst>
              <a:gd name="adj" fmla="val 10954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C553B-60F9-9F9D-E289-717CD9D93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5" y="2276777"/>
            <a:ext cx="342900" cy="3429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AB60772-17BC-6B49-8243-FC991FD72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4" y="2505378"/>
            <a:ext cx="342900" cy="342900"/>
          </a:xfrm>
          <a:prstGeom prst="rect">
            <a:avLst/>
          </a:prstGeom>
        </p:spPr>
      </p:pic>
      <p:pic>
        <p:nvPicPr>
          <p:cNvPr id="13" name="Picture 1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DF6E408B-81F7-8464-21F6-05ADF8C18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4" y="2367112"/>
            <a:ext cx="449826" cy="449826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C7EC40CD-8A4B-937D-6D89-0FB0E212C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69" y="2468507"/>
            <a:ext cx="247036" cy="247036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9F97EBB-B60E-0A27-2E07-B4DDF4E9B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30" y="2195662"/>
            <a:ext cx="342900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F6BC99-A413-D6C2-ADD6-B3671C8E4A65}"/>
              </a:ext>
            </a:extLst>
          </p:cNvPr>
          <p:cNvSpPr txBox="1"/>
          <p:nvPr/>
        </p:nvSpPr>
        <p:spPr>
          <a:xfrm>
            <a:off x="1997831" y="2857198"/>
            <a:ext cx="105876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Development &amp; Maintenance User Interface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BE5F2-33CA-7EC9-7BF1-6FAA64C3798D}"/>
              </a:ext>
            </a:extLst>
          </p:cNvPr>
          <p:cNvSpPr txBox="1"/>
          <p:nvPr/>
        </p:nvSpPr>
        <p:spPr>
          <a:xfrm>
            <a:off x="863029" y="2913945"/>
            <a:ext cx="82833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Developers and Testers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8BCA09-E999-9E21-AA40-674BE6023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856" y="3721634"/>
            <a:ext cx="449826" cy="4498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C95DC1-3FA7-3CB2-7D1B-2A2CB5582ECE}"/>
              </a:ext>
            </a:extLst>
          </p:cNvPr>
          <p:cNvSpPr txBox="1"/>
          <p:nvPr/>
        </p:nvSpPr>
        <p:spPr>
          <a:xfrm>
            <a:off x="7428274" y="3774660"/>
            <a:ext cx="9076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Trained RASA Model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DA8CB66-C038-EDB2-6659-EE5E7ED78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03" y="1768609"/>
            <a:ext cx="246575" cy="246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8C5A14-DDF9-C5A2-9797-BE73676985F1}"/>
              </a:ext>
            </a:extLst>
          </p:cNvPr>
          <p:cNvSpPr txBox="1"/>
          <p:nvPr/>
        </p:nvSpPr>
        <p:spPr>
          <a:xfrm>
            <a:off x="5666187" y="1708647"/>
            <a:ext cx="166008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ML Pipeline and Policy Maintenance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B34E8A9-FF7B-9908-2B9F-E1E1A4789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7401">
            <a:off x="3101199" y="2394041"/>
            <a:ext cx="247036" cy="247036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EE8E2A8-153B-4579-942E-A61773205657}"/>
              </a:ext>
            </a:extLst>
          </p:cNvPr>
          <p:cNvCxnSpPr>
            <a:cxnSpLocks/>
          </p:cNvCxnSpPr>
          <p:nvPr/>
        </p:nvCxnSpPr>
        <p:spPr>
          <a:xfrm rot="14520000" flipH="1">
            <a:off x="6238648" y="2441234"/>
            <a:ext cx="274320" cy="1577340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F4E39B3-1BBC-E17D-0D9C-0ED70913A292}"/>
              </a:ext>
            </a:extLst>
          </p:cNvPr>
          <p:cNvSpPr txBox="1"/>
          <p:nvPr/>
        </p:nvSpPr>
        <p:spPr>
          <a:xfrm>
            <a:off x="3723083" y="2765733"/>
            <a:ext cx="1823493" cy="3231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Configure pipeline and policy components using the GUI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9C48EA0-75C7-FA75-61BA-AFB1F9A845BE}"/>
              </a:ext>
            </a:extLst>
          </p:cNvPr>
          <p:cNvCxnSpPr>
            <a:cxnSpLocks/>
          </p:cNvCxnSpPr>
          <p:nvPr/>
        </p:nvCxnSpPr>
        <p:spPr>
          <a:xfrm rot="13620000" flipH="1">
            <a:off x="2948948" y="2748770"/>
            <a:ext cx="548640" cy="754380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1C32803-AE5E-C897-F702-1C4B3B449806}"/>
              </a:ext>
            </a:extLst>
          </p:cNvPr>
          <p:cNvCxnSpPr>
            <a:cxnSpLocks/>
          </p:cNvCxnSpPr>
          <p:nvPr/>
        </p:nvCxnSpPr>
        <p:spPr>
          <a:xfrm rot="5400000">
            <a:off x="4642658" y="3163120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F3FAD4-9A76-A361-DEAD-2B323CEA6103}"/>
              </a:ext>
            </a:extLst>
          </p:cNvPr>
          <p:cNvSpPr txBox="1"/>
          <p:nvPr/>
        </p:nvSpPr>
        <p:spPr>
          <a:xfrm>
            <a:off x="3726772" y="3248740"/>
            <a:ext cx="1823493" cy="43858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Create a JSON object with the config file components which include the pipeline and policy configurations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7BA1F2B2-9FF2-C87D-7EC6-8A94A9B7E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751" y="2697588"/>
            <a:ext cx="322036" cy="3220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6A034AC-BDA3-3F35-8CE3-1BF47612C6CC}"/>
              </a:ext>
            </a:extLst>
          </p:cNvPr>
          <p:cNvSpPr txBox="1"/>
          <p:nvPr/>
        </p:nvSpPr>
        <p:spPr>
          <a:xfrm>
            <a:off x="7511164" y="2762745"/>
            <a:ext cx="106131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err="1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config.yml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6667E-B405-D40E-F8D3-0EA09B9F367B}"/>
              </a:ext>
            </a:extLst>
          </p:cNvPr>
          <p:cNvSpPr txBox="1"/>
          <p:nvPr/>
        </p:nvSpPr>
        <p:spPr>
          <a:xfrm>
            <a:off x="7198709" y="3225147"/>
            <a:ext cx="960281" cy="3231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Train model using Flask server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20A89-FBD0-61F9-C2DD-56610F96EFC1}"/>
              </a:ext>
            </a:extLst>
          </p:cNvPr>
          <p:cNvSpPr txBox="1"/>
          <p:nvPr/>
        </p:nvSpPr>
        <p:spPr>
          <a:xfrm>
            <a:off x="3720167" y="3863318"/>
            <a:ext cx="1823493" cy="3231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View or download trained models </a:t>
            </a:r>
          </a:p>
          <a:p>
            <a:pPr algn="ctr"/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from the GUI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1AB8E7FF-0F5D-D3B0-22E9-0EA3BA379014}"/>
              </a:ext>
            </a:extLst>
          </p:cNvPr>
          <p:cNvCxnSpPr>
            <a:cxnSpLocks/>
          </p:cNvCxnSpPr>
          <p:nvPr/>
        </p:nvCxnSpPr>
        <p:spPr>
          <a:xfrm rot="5400000">
            <a:off x="4638969" y="3756742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536F2971-B791-C599-7608-7589DB78BEAD}"/>
              </a:ext>
            </a:extLst>
          </p:cNvPr>
          <p:cNvCxnSpPr>
            <a:cxnSpLocks/>
          </p:cNvCxnSpPr>
          <p:nvPr/>
        </p:nvCxnSpPr>
        <p:spPr>
          <a:xfrm rot="5400000">
            <a:off x="4642658" y="3163121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C2250F0F-BB6B-D945-1DBD-6DD58DA056CC}"/>
              </a:ext>
            </a:extLst>
          </p:cNvPr>
          <p:cNvCxnSpPr>
            <a:cxnSpLocks/>
          </p:cNvCxnSpPr>
          <p:nvPr/>
        </p:nvCxnSpPr>
        <p:spPr>
          <a:xfrm rot="5400000">
            <a:off x="4638969" y="3756742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C37E4A2-C0FE-6F18-E333-D56AFDA7BD3E}"/>
              </a:ext>
            </a:extLst>
          </p:cNvPr>
          <p:cNvCxnSpPr>
            <a:cxnSpLocks/>
          </p:cNvCxnSpPr>
          <p:nvPr/>
        </p:nvCxnSpPr>
        <p:spPr>
          <a:xfrm rot="5400000">
            <a:off x="7544414" y="3085691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C86C4F86-1AC1-3DBC-B5E6-8739E3559173}"/>
              </a:ext>
            </a:extLst>
          </p:cNvPr>
          <p:cNvCxnSpPr>
            <a:cxnSpLocks/>
          </p:cNvCxnSpPr>
          <p:nvPr/>
        </p:nvCxnSpPr>
        <p:spPr>
          <a:xfrm rot="5400000">
            <a:off x="7548098" y="3649808"/>
            <a:ext cx="137160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C237271D-A5D0-41DE-4E2E-9401AD2A74CF}"/>
              </a:ext>
            </a:extLst>
          </p:cNvPr>
          <p:cNvCxnSpPr>
            <a:cxnSpLocks/>
          </p:cNvCxnSpPr>
          <p:nvPr/>
        </p:nvCxnSpPr>
        <p:spPr>
          <a:xfrm rot="9420000">
            <a:off x="2804183" y="3105403"/>
            <a:ext cx="685800" cy="1028700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67AA4DFD-EEBB-8C43-0B57-4AE5409E2A62}"/>
              </a:ext>
            </a:extLst>
          </p:cNvPr>
          <p:cNvCxnSpPr>
            <a:cxnSpLocks/>
          </p:cNvCxnSpPr>
          <p:nvPr/>
        </p:nvCxnSpPr>
        <p:spPr>
          <a:xfrm rot="6960000">
            <a:off x="6018507" y="3305111"/>
            <a:ext cx="685800" cy="1371600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E8B937-02F8-7B32-CD2E-3B2D737FB5FA}"/>
              </a:ext>
            </a:extLst>
          </p:cNvPr>
          <p:cNvSpPr txBox="1"/>
          <p:nvPr/>
        </p:nvSpPr>
        <p:spPr>
          <a:xfrm>
            <a:off x="5677453" y="1897675"/>
            <a:ext cx="174120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Trained Models</a:t>
            </a:r>
            <a:endParaRPr lang="en-US" sz="75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81DBBD-E55B-B7A5-1F7E-31943144E73E}"/>
              </a:ext>
            </a:extLst>
          </p:cNvPr>
          <p:cNvCxnSpPr/>
          <p:nvPr/>
        </p:nvCxnSpPr>
        <p:spPr>
          <a:xfrm>
            <a:off x="5733244" y="1898572"/>
            <a:ext cx="144018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E37094A4-8572-32C3-F61A-B07C55A1E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85" y="2171924"/>
            <a:ext cx="342900" cy="342900"/>
          </a:xfrm>
          <a:prstGeom prst="rect">
            <a:avLst/>
          </a:prstGeom>
        </p:spPr>
      </p:pic>
      <p:pic>
        <p:nvPicPr>
          <p:cNvPr id="44" name="Picture 43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4AF8E3E6-FEA2-AB22-A163-C10259671EF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394" y="2169482"/>
            <a:ext cx="519250" cy="342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65108-84EF-FE89-D253-0FECD3CF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8494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E655C73-9A01-435E-A627-1C38F6F7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360539"/>
            <a:ext cx="685800" cy="6858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600996" y="2014419"/>
            <a:ext cx="7943850" cy="136907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Data Improvement</a:t>
            </a:r>
          </a:p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Existing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59C5C-B542-BEEC-2876-F7768DA5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77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371599" y="302345"/>
            <a:ext cx="6032092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Rasa X</a:t>
            </a:r>
          </a:p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Solution</a:t>
            </a: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D858CA-A4C5-C17F-2711-2FE477AF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" y="514948"/>
            <a:ext cx="685800" cy="685800"/>
          </a:xfrm>
          <a:prstGeom prst="rect">
            <a:avLst/>
          </a:prstGeom>
        </p:spPr>
      </p:pic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CEED448-28BE-1114-E2C7-BFD8895F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7" y="1447144"/>
            <a:ext cx="6956474" cy="31546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48DD2-81BC-0C95-37E4-EE7201B6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39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34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4742450" y="1955125"/>
            <a:ext cx="3629700" cy="1834800"/>
          </a:xfrm>
          <a:prstGeom prst="roundRect">
            <a:avLst>
              <a:gd name="adj" fmla="val 16667"/>
            </a:avLst>
          </a:prstGeom>
          <a:solidFill>
            <a:srgbClr val="6D83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8"/>
          <p:cNvSpPr/>
          <p:nvPr/>
        </p:nvSpPr>
        <p:spPr>
          <a:xfrm>
            <a:off x="3219325" y="1621675"/>
            <a:ext cx="2531400" cy="2531400"/>
          </a:xfrm>
          <a:prstGeom prst="ellipse">
            <a:avLst/>
          </a:prstGeom>
          <a:solidFill>
            <a:srgbClr val="B9C6C8"/>
          </a:solidFill>
          <a:ln>
            <a:noFill/>
          </a:ln>
          <a:effectLst>
            <a:reflection stA="52999" endPos="19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28"/>
          <p:cNvGrpSpPr/>
          <p:nvPr/>
        </p:nvGrpSpPr>
        <p:grpSpPr>
          <a:xfrm>
            <a:off x="60093" y="4374776"/>
            <a:ext cx="1197759" cy="277013"/>
            <a:chOff x="201924" y="4219997"/>
            <a:chExt cx="1559176" cy="360600"/>
          </a:xfrm>
        </p:grpSpPr>
        <p:pic>
          <p:nvPicPr>
            <p:cNvPr id="168" name="Google Shape;16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975" y="4219997"/>
              <a:ext cx="1006125" cy="35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8"/>
            <p:cNvSpPr txBox="1"/>
            <p:nvPr/>
          </p:nvSpPr>
          <p:spPr>
            <a:xfrm>
              <a:off x="201924" y="4219997"/>
              <a:ext cx="6396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chemeClr val="dk1"/>
                  </a:solidFill>
                </a:rPr>
                <a:t>Source</a:t>
              </a:r>
              <a:endParaRPr sz="600" b="1">
                <a:solidFill>
                  <a:schemeClr val="dk1"/>
                </a:solidFill>
              </a:endParaRPr>
            </a:p>
          </p:txBody>
        </p:sp>
      </p:grpSp>
      <p:sp>
        <p:nvSpPr>
          <p:cNvPr id="170" name="Google Shape;170;p28"/>
          <p:cNvSpPr txBox="1"/>
          <p:nvPr/>
        </p:nvSpPr>
        <p:spPr>
          <a:xfrm>
            <a:off x="4442873" y="4408888"/>
            <a:ext cx="470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6D838E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https://www.salesforce.com/resources/research-reports/state-of-service/</a:t>
            </a:r>
            <a:endParaRPr sz="700" b="1">
              <a:solidFill>
                <a:srgbClr val="6D838E"/>
              </a:solidFill>
            </a:endParaRPr>
          </a:p>
        </p:txBody>
      </p:sp>
      <p:sp>
        <p:nvSpPr>
          <p:cNvPr id="171" name="Google Shape;171;p28"/>
          <p:cNvSpPr/>
          <p:nvPr/>
        </p:nvSpPr>
        <p:spPr>
          <a:xfrm rot="5400000">
            <a:off x="1247797" y="2899275"/>
            <a:ext cx="591000" cy="100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8"/>
          <p:cNvSpPr/>
          <p:nvPr/>
        </p:nvSpPr>
        <p:spPr>
          <a:xfrm rot="5400000">
            <a:off x="1561150" y="1859475"/>
            <a:ext cx="591000" cy="16323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50125" y="3232725"/>
            <a:ext cx="68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2018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250125" y="2506275"/>
            <a:ext cx="68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2020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040500" y="3232725"/>
            <a:ext cx="100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</a:rPr>
              <a:t>23%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1040477" y="2506275"/>
            <a:ext cx="163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</a:rPr>
              <a:t>38%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3516600" y="2169525"/>
            <a:ext cx="2462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</a:rPr>
              <a:t>67%</a:t>
            </a:r>
            <a:endParaRPr sz="3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Increase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3516600" y="3033375"/>
            <a:ext cx="218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</a:rPr>
              <a:t>in organizational chatbot utilization</a:t>
            </a:r>
            <a:endParaRPr sz="1200" b="1">
              <a:solidFill>
                <a:srgbClr val="434343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491300" y="1777700"/>
            <a:ext cx="290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</a:rPr>
              <a:t>Decision Makers who stated their organization uses chatbots</a:t>
            </a:r>
            <a:endParaRPr sz="1200" b="1">
              <a:solidFill>
                <a:srgbClr val="434343"/>
              </a:solidFill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5979000" y="2256775"/>
            <a:ext cx="2092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65%</a:t>
            </a:r>
            <a:r>
              <a:rPr lang="en" sz="1200" b="1">
                <a:solidFill>
                  <a:schemeClr val="lt1"/>
                </a:solidFill>
              </a:rPr>
              <a:t> 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AD9DB"/>
                </a:solidFill>
              </a:rPr>
              <a:t>of Customers prefer chatbots for</a:t>
            </a:r>
            <a:r>
              <a:rPr lang="en" sz="1600" b="1">
                <a:solidFill>
                  <a:schemeClr val="dk1"/>
                </a:solidFill>
              </a:rPr>
              <a:t> 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simple matters</a:t>
            </a:r>
            <a:endParaRPr sz="1600" b="1">
              <a:solidFill>
                <a:schemeClr val="lt1"/>
              </a:solidFill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1653246" y="294400"/>
            <a:ext cx="5837504" cy="1094925"/>
            <a:chOff x="1692121" y="355800"/>
            <a:chExt cx="5837504" cy="1094925"/>
          </a:xfrm>
        </p:grpSpPr>
        <p:sp>
          <p:nvSpPr>
            <p:cNvPr id="183" name="Google Shape;183;p28"/>
            <p:cNvSpPr/>
            <p:nvPr/>
          </p:nvSpPr>
          <p:spPr>
            <a:xfrm>
              <a:off x="2356175" y="420385"/>
              <a:ext cx="1005600" cy="1009500"/>
            </a:xfrm>
            <a:prstGeom prst="ellipse">
              <a:avLst/>
            </a:prstGeom>
            <a:solidFill>
              <a:srgbClr val="D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 txBox="1"/>
            <p:nvPr/>
          </p:nvSpPr>
          <p:spPr>
            <a:xfrm>
              <a:off x="2301713" y="355800"/>
              <a:ext cx="11334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 b="1">
                  <a:solidFill>
                    <a:schemeClr val="dk1"/>
                  </a:solidFill>
                </a:rPr>
                <a:t>2</a:t>
              </a:r>
              <a:endParaRPr sz="3100" b="1">
                <a:solidFill>
                  <a:schemeClr val="dk1"/>
                </a:solidFill>
              </a:endParaRPr>
            </a:p>
          </p:txBody>
        </p:sp>
        <p:sp>
          <p:nvSpPr>
            <p:cNvPr id="185" name="Google Shape;185;p28"/>
            <p:cNvSpPr txBox="1"/>
            <p:nvPr/>
          </p:nvSpPr>
          <p:spPr>
            <a:xfrm>
              <a:off x="3667725" y="461925"/>
              <a:ext cx="3861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78909C"/>
                  </a:solidFill>
                </a:rPr>
                <a:t>Service organizations</a:t>
              </a:r>
              <a:r>
                <a:rPr lang="en" sz="2200" b="1">
                  <a:solidFill>
                    <a:schemeClr val="dk2"/>
                  </a:solidFill>
                </a:rPr>
                <a:t> </a:t>
              </a:r>
              <a:r>
                <a:rPr lang="en" sz="2000" b="1">
                  <a:solidFill>
                    <a:schemeClr val="dk1"/>
                  </a:solidFill>
                </a:rPr>
                <a:t>have adopted</a:t>
              </a:r>
              <a:r>
                <a:rPr lang="en" sz="2200" b="1">
                  <a:solidFill>
                    <a:schemeClr val="dk2"/>
                  </a:solidFill>
                </a:rPr>
                <a:t> </a:t>
              </a:r>
              <a:r>
                <a:rPr lang="en" sz="2200" b="1">
                  <a:solidFill>
                    <a:srgbClr val="4CAF50"/>
                  </a:solidFill>
                </a:rPr>
                <a:t>chatbots </a:t>
              </a:r>
              <a:r>
                <a:rPr lang="en" sz="2000" b="1">
                  <a:solidFill>
                    <a:schemeClr val="dk1"/>
                  </a:solidFill>
                </a:rPr>
                <a:t>since 2018</a:t>
              </a:r>
              <a:endParaRPr sz="1600" b="1">
                <a:solidFill>
                  <a:schemeClr val="dk1"/>
                </a:solidFill>
              </a:endParaRPr>
            </a:p>
          </p:txBody>
        </p:sp>
        <p:pic>
          <p:nvPicPr>
            <p:cNvPr id="186" name="Google Shape;18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8146" y="714288"/>
              <a:ext cx="357175" cy="35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45321" y="714288"/>
              <a:ext cx="357175" cy="35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68296" y="714288"/>
              <a:ext cx="357175" cy="35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8"/>
            <p:cNvSpPr txBox="1"/>
            <p:nvPr/>
          </p:nvSpPr>
          <p:spPr>
            <a:xfrm>
              <a:off x="2301713" y="788925"/>
              <a:ext cx="11334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 b="1">
                  <a:solidFill>
                    <a:schemeClr val="dk1"/>
                  </a:solidFill>
                </a:rPr>
                <a:t>3</a:t>
              </a:r>
              <a:endParaRPr sz="3100" b="1">
                <a:solidFill>
                  <a:schemeClr val="dk1"/>
                </a:solidFill>
              </a:endParaRPr>
            </a:p>
          </p:txBody>
        </p:sp>
        <p:cxnSp>
          <p:nvCxnSpPr>
            <p:cNvPr id="190" name="Google Shape;190;p28"/>
            <p:cNvCxnSpPr/>
            <p:nvPr/>
          </p:nvCxnSpPr>
          <p:spPr>
            <a:xfrm>
              <a:off x="2618875" y="912400"/>
              <a:ext cx="491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1" name="Google Shape;191;p28"/>
            <p:cNvSpPr/>
            <p:nvPr/>
          </p:nvSpPr>
          <p:spPr>
            <a:xfrm>
              <a:off x="1692121" y="706925"/>
              <a:ext cx="98400" cy="98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2" name="Google Shape;19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96301" y="807800"/>
              <a:ext cx="277049" cy="277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28"/>
          <p:cNvGrpSpPr/>
          <p:nvPr/>
        </p:nvGrpSpPr>
        <p:grpSpPr>
          <a:xfrm>
            <a:off x="4511850" y="2040675"/>
            <a:ext cx="914400" cy="914400"/>
            <a:chOff x="4511850" y="2116875"/>
            <a:chExt cx="914400" cy="914400"/>
          </a:xfrm>
        </p:grpSpPr>
        <p:pic>
          <p:nvPicPr>
            <p:cNvPr id="194" name="Google Shape;194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11850" y="21168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28"/>
            <p:cNvSpPr/>
            <p:nvPr/>
          </p:nvSpPr>
          <p:spPr>
            <a:xfrm>
              <a:off x="4683300" y="2220825"/>
              <a:ext cx="571500" cy="554100"/>
            </a:xfrm>
            <a:prstGeom prst="ellipse">
              <a:avLst/>
            </a:prstGeom>
            <a:solidFill>
              <a:srgbClr val="4CA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28"/>
          <p:cNvSpPr/>
          <p:nvPr/>
        </p:nvSpPr>
        <p:spPr>
          <a:xfrm>
            <a:off x="4926388" y="2194100"/>
            <a:ext cx="257400" cy="257100"/>
          </a:xfrm>
          <a:prstGeom prst="ellipse">
            <a:avLst/>
          </a:prstGeom>
          <a:solidFill>
            <a:srgbClr val="4EB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 rot="-8853463" flipH="1">
            <a:off x="4621579" y="3918954"/>
            <a:ext cx="683941" cy="446834"/>
          </a:xfrm>
          <a:prstGeom prst="rtTriangle">
            <a:avLst/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7604050" y="2171075"/>
            <a:ext cx="93300" cy="993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7790400" y="2171075"/>
            <a:ext cx="93300" cy="99300"/>
          </a:xfrm>
          <a:prstGeom prst="roundRect">
            <a:avLst>
              <a:gd name="adj" fmla="val 50000"/>
            </a:avLst>
          </a:prstGeom>
          <a:solidFill>
            <a:srgbClr val="829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7976750" y="2171075"/>
            <a:ext cx="93300" cy="9930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28"/>
          <p:cNvCxnSpPr/>
          <p:nvPr/>
        </p:nvCxnSpPr>
        <p:spPr>
          <a:xfrm>
            <a:off x="250650" y="1475975"/>
            <a:ext cx="8642700" cy="0"/>
          </a:xfrm>
          <a:prstGeom prst="straightConnector1">
            <a:avLst/>
          </a:prstGeom>
          <a:noFill/>
          <a:ln w="9525" cap="flat" cmpd="sng">
            <a:solidFill>
              <a:srgbClr val="B9C6C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E655C73-9A01-435E-A627-1C38F6F7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360539"/>
            <a:ext cx="685800" cy="6858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600996" y="2014419"/>
            <a:ext cx="7943850" cy="136907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Data Improvement</a:t>
            </a:r>
          </a:p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Proposed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6083E-9FA0-7208-77E6-C5059E52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40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979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B789A7B-87E2-43D4-8CC6-0E40E80F9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4" r="16465" b="17184"/>
          <a:stretch/>
        </p:blipFill>
        <p:spPr>
          <a:xfrm>
            <a:off x="5505449" y="544651"/>
            <a:ext cx="3200400" cy="3741779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2B789FA-9180-45E3-9E2A-5A8526A00E87}"/>
              </a:ext>
            </a:extLst>
          </p:cNvPr>
          <p:cNvSpPr/>
          <p:nvPr/>
        </p:nvSpPr>
        <p:spPr>
          <a:xfrm>
            <a:off x="400051" y="373380"/>
            <a:ext cx="5695949" cy="4183739"/>
          </a:xfrm>
          <a:prstGeom prst="roundRect">
            <a:avLst>
              <a:gd name="adj" fmla="val 385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 rad="101600">
              <a:schemeClr val="tx1">
                <a:lumMod val="95000"/>
                <a:lumOff val="5000"/>
                <a:alpha val="6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AB2E71-375D-4C35-8AFA-47D70FE93952}"/>
              </a:ext>
            </a:extLst>
          </p:cNvPr>
          <p:cNvSpPr/>
          <p:nvPr/>
        </p:nvSpPr>
        <p:spPr>
          <a:xfrm>
            <a:off x="491491" y="815340"/>
            <a:ext cx="5494085" cy="3627120"/>
          </a:xfrm>
          <a:prstGeom prst="roundRect">
            <a:avLst>
              <a:gd name="adj" fmla="val 304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3BD4E4-C5CB-4C73-814E-F15EF70D6DF8}"/>
              </a:ext>
            </a:extLst>
          </p:cNvPr>
          <p:cNvSpPr/>
          <p:nvPr/>
        </p:nvSpPr>
        <p:spPr>
          <a:xfrm>
            <a:off x="1021080" y="1352192"/>
            <a:ext cx="2278380" cy="26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2FE5E3-2E75-42E8-ACE7-E92AF6FCA133}"/>
              </a:ext>
            </a:extLst>
          </p:cNvPr>
          <p:cNvSpPr txBox="1">
            <a:spLocks/>
          </p:cNvSpPr>
          <p:nvPr/>
        </p:nvSpPr>
        <p:spPr>
          <a:xfrm>
            <a:off x="655320" y="450921"/>
            <a:ext cx="2331455" cy="25773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Modify Rasa NLU Configurations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4DDEF72-2021-42B5-8F7E-34E2AFDC460F}"/>
              </a:ext>
            </a:extLst>
          </p:cNvPr>
          <p:cNvSpPr txBox="1">
            <a:spLocks/>
          </p:cNvSpPr>
          <p:nvPr/>
        </p:nvSpPr>
        <p:spPr>
          <a:xfrm>
            <a:off x="967740" y="1052184"/>
            <a:ext cx="2125981" cy="25773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Select an Intent Classifier: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8346740-C1F6-46D7-9C9C-C288994EA871}"/>
              </a:ext>
            </a:extLst>
          </p:cNvPr>
          <p:cNvSpPr txBox="1">
            <a:spLocks/>
          </p:cNvSpPr>
          <p:nvPr/>
        </p:nvSpPr>
        <p:spPr>
          <a:xfrm>
            <a:off x="1097280" y="1359811"/>
            <a:ext cx="2125981" cy="22400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DIET Classifier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7C68B3C-8CF2-4B7A-AC32-001AF6025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63914" y="1352191"/>
            <a:ext cx="297446" cy="2974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931F30-82EB-41AC-991D-BB138213E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70" y="422910"/>
            <a:ext cx="342900" cy="3429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004E9603-8E7D-41BE-9107-4006115EBE82}"/>
              </a:ext>
            </a:extLst>
          </p:cNvPr>
          <p:cNvSpPr txBox="1">
            <a:spLocks/>
          </p:cNvSpPr>
          <p:nvPr/>
        </p:nvSpPr>
        <p:spPr>
          <a:xfrm>
            <a:off x="1169668" y="1743699"/>
            <a:ext cx="2670812" cy="25773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Advanced Component Configurations: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8BFC3CC-3A61-400E-894D-C12EB7651D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9" y="1786711"/>
            <a:ext cx="205740" cy="20574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C33E3F1-F3F4-4093-8BB1-BF9F2D83D12F}"/>
              </a:ext>
            </a:extLst>
          </p:cNvPr>
          <p:cNvSpPr/>
          <p:nvPr/>
        </p:nvSpPr>
        <p:spPr>
          <a:xfrm>
            <a:off x="1021080" y="2095500"/>
            <a:ext cx="2278379" cy="26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Epochs</a:t>
            </a:r>
            <a:endParaRPr lang="en-US" sz="9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83B89B-E5AA-44F2-965F-2FF88335C5BC}"/>
              </a:ext>
            </a:extLst>
          </p:cNvPr>
          <p:cNvSpPr/>
          <p:nvPr/>
        </p:nvSpPr>
        <p:spPr>
          <a:xfrm>
            <a:off x="1021080" y="2490591"/>
            <a:ext cx="2278380" cy="26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Ranking Length</a:t>
            </a:r>
            <a:endParaRPr lang="en-US" sz="9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747813-7F9A-4295-BF48-8C0BCB24B251}"/>
              </a:ext>
            </a:extLst>
          </p:cNvPr>
          <p:cNvSpPr/>
          <p:nvPr/>
        </p:nvSpPr>
        <p:spPr>
          <a:xfrm>
            <a:off x="1021080" y="3071434"/>
            <a:ext cx="1059180" cy="4032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Train</a:t>
            </a:r>
            <a:endParaRPr lang="en-US" sz="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DCA93-DE76-B935-3ACD-AF489CD6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74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E655C73-9A01-435E-A627-1C38F6F7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360539"/>
            <a:ext cx="685800" cy="6858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A80C052-71FD-4200-BD45-27446D445534}"/>
              </a:ext>
            </a:extLst>
          </p:cNvPr>
          <p:cNvSpPr txBox="1">
            <a:spLocks/>
          </p:cNvSpPr>
          <p:nvPr/>
        </p:nvSpPr>
        <p:spPr>
          <a:xfrm>
            <a:off x="600996" y="2014419"/>
            <a:ext cx="7943850" cy="136907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Data Improvement</a:t>
            </a:r>
          </a:p>
          <a:p>
            <a:r>
              <a:rPr lang="en-US" sz="45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Implemented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3064-ACDA-9ACD-82AB-46461CEE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42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8600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75AB13-F6B1-B46C-E709-38AD5AD28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7382" r="5472"/>
          <a:stretch/>
        </p:blipFill>
        <p:spPr>
          <a:xfrm>
            <a:off x="914399" y="81115"/>
            <a:ext cx="4363165" cy="459486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93C78E6-ED3D-E01F-3109-47676934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07" y="81115"/>
            <a:ext cx="2462291" cy="4594860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A3552E-3598-8293-1C5D-7234381EF0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7" r="2076"/>
          <a:stretch/>
        </p:blipFill>
        <p:spPr>
          <a:xfrm>
            <a:off x="1331264" y="2214506"/>
            <a:ext cx="4361688" cy="2461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8D55C1A-5ED5-A602-2AF2-EC240F56A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495" y="3663554"/>
            <a:ext cx="2462022" cy="10124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2CDD-6301-9619-8E9E-C5CE8F5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24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2CDD-6301-9619-8E9E-C5CE8F5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DEA526C-0C9F-37B9-246C-E25BE94A7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6"/>
          <a:stretch/>
        </p:blipFill>
        <p:spPr>
          <a:xfrm>
            <a:off x="4617455" y="98475"/>
            <a:ext cx="4315118" cy="459485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278005-6193-F1E2-3074-447B6A0E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7" y="2520687"/>
            <a:ext cx="4315968" cy="21726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350661-CCAB-7CDF-C774-56DFFA7BBFC8}"/>
              </a:ext>
            </a:extLst>
          </p:cNvPr>
          <p:cNvSpPr txBox="1">
            <a:spLocks/>
          </p:cNvSpPr>
          <p:nvPr/>
        </p:nvSpPr>
        <p:spPr>
          <a:xfrm>
            <a:off x="911247" y="98475"/>
            <a:ext cx="1957804" cy="78085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Version 2.0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6D5DCA5-3657-F5D4-EE45-C97906509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7" y="193525"/>
            <a:ext cx="685800" cy="6858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63B4E5-2628-34C9-ACD0-9FC2BEDA4F99}"/>
              </a:ext>
            </a:extLst>
          </p:cNvPr>
          <p:cNvSpPr/>
          <p:nvPr/>
        </p:nvSpPr>
        <p:spPr>
          <a:xfrm>
            <a:off x="307319" y="944119"/>
            <a:ext cx="3967316" cy="51245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>
                <a:solidFill>
                  <a:schemeClr val="bg1"/>
                </a:solidFill>
              </a:rPr>
              <a:t>Provides the option to set the pipeline and policy configurations using configurations from existing models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FAE5A7-3CDA-E33B-C8CE-CA29DEC7D63D}"/>
              </a:ext>
            </a:extLst>
          </p:cNvPr>
          <p:cNvSpPr/>
          <p:nvPr/>
        </p:nvSpPr>
        <p:spPr>
          <a:xfrm>
            <a:off x="298466" y="1487800"/>
            <a:ext cx="3967316" cy="43739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>
                <a:solidFill>
                  <a:schemeClr val="bg1"/>
                </a:solidFill>
              </a:rPr>
              <a:t>Added a custom tokenizer(SEETM) for token mapping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1EEF17-104E-3948-D43B-1E281646F1B4}"/>
              </a:ext>
            </a:extLst>
          </p:cNvPr>
          <p:cNvSpPr/>
          <p:nvPr/>
        </p:nvSpPr>
        <p:spPr>
          <a:xfrm>
            <a:off x="298466" y="1954906"/>
            <a:ext cx="3967316" cy="50098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>
                <a:solidFill>
                  <a:schemeClr val="bg1"/>
                </a:solidFill>
              </a:rPr>
              <a:t>Added links to kolloqe documentation containing explanations for provided components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62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29B0E7-B501-790A-F97D-2EB2C1273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381493"/>
            <a:ext cx="7200900" cy="19915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8CACF55-4700-D3E9-910E-6E12AD0A1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51" y="703480"/>
            <a:ext cx="2057400" cy="152427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371599" y="427703"/>
            <a:ext cx="2194560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Trained</a:t>
            </a:r>
          </a:p>
          <a:p>
            <a:pPr algn="l"/>
            <a:r>
              <a:rPr lang="en-US" sz="4125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Models</a:t>
            </a: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D858CA-A4C5-C17F-2711-2FE477AFD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8" y="603761"/>
            <a:ext cx="685800" cy="685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3656-0DE9-2B5E-E5AB-E5670D5D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26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467611" y="252761"/>
            <a:ext cx="2680011" cy="826283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Trained Models</a:t>
            </a:r>
          </a:p>
          <a:p>
            <a:pPr algn="l"/>
            <a:r>
              <a:rPr lang="en-US" sz="22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Version 2.0</a:t>
            </a: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D858CA-A4C5-C17F-2711-2FE477AF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0" y="395768"/>
            <a:ext cx="685800" cy="685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3656-0DE9-2B5E-E5AB-E5670D5D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AECF7D-1047-DC4C-A7F0-D322C17D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40" y="1298617"/>
            <a:ext cx="7740119" cy="33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6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257300" y="547657"/>
            <a:ext cx="7213804" cy="73926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5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Data Improvement Requirements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6F3B5F-B80C-5AE2-7326-899A03DC7CC6}"/>
              </a:ext>
            </a:extLst>
          </p:cNvPr>
          <p:cNvSpPr/>
          <p:nvPr/>
        </p:nvSpPr>
        <p:spPr>
          <a:xfrm>
            <a:off x="1106129" y="1474839"/>
            <a:ext cx="2777490" cy="685801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b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Functional Requirements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E5B17-A598-27BE-8F20-95F0F8BAE533}"/>
              </a:ext>
            </a:extLst>
          </p:cNvPr>
          <p:cNvSpPr/>
          <p:nvPr/>
        </p:nvSpPr>
        <p:spPr>
          <a:xfrm>
            <a:off x="5260383" y="1474838"/>
            <a:ext cx="2776385" cy="685801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b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Non-Functional Requirements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82E84E-D5C0-E784-B73E-DC54B226DE68}"/>
              </a:ext>
            </a:extLst>
          </p:cNvPr>
          <p:cNvSpPr/>
          <p:nvPr/>
        </p:nvSpPr>
        <p:spPr>
          <a:xfrm>
            <a:off x="604684" y="2302282"/>
            <a:ext cx="3967316" cy="88610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Should be able to choose pipeline and policy components and train models without knowing what dependencies they require and the required order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74F787-9C18-C265-AA11-5CA78EA934EB}"/>
              </a:ext>
            </a:extLst>
          </p:cNvPr>
          <p:cNvSpPr/>
          <p:nvPr/>
        </p:nvSpPr>
        <p:spPr>
          <a:xfrm>
            <a:off x="604684" y="3290204"/>
            <a:ext cx="3967316" cy="50341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Should be able to view trained models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631942-BB3C-462A-0CC1-E2B55A9AFCDE}"/>
              </a:ext>
            </a:extLst>
          </p:cNvPr>
          <p:cNvSpPr/>
          <p:nvPr/>
        </p:nvSpPr>
        <p:spPr>
          <a:xfrm>
            <a:off x="604684" y="3882746"/>
            <a:ext cx="3967316" cy="73926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Should be able to suggest what the best epoch is to train a model based on the learning curves of a model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10537F1-793B-61B3-057F-2A251CD0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6" y="2621453"/>
            <a:ext cx="306786" cy="306786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7149067-8DD5-04B9-7E8D-68FF6FCCE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7" y="3388517"/>
            <a:ext cx="306786" cy="30678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B23BA8-A6D6-06FA-96A0-2D5DDF44B15B}"/>
              </a:ext>
            </a:extLst>
          </p:cNvPr>
          <p:cNvSpPr/>
          <p:nvPr/>
        </p:nvSpPr>
        <p:spPr>
          <a:xfrm>
            <a:off x="4725393" y="2302281"/>
            <a:ext cx="3967316" cy="88610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Should increase the efficiency of training a model by reducing errors using the UI compared to manually typing the pipeline and policy components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67557E-712D-6BD9-B9EB-B7105B1B8E87}"/>
              </a:ext>
            </a:extLst>
          </p:cNvPr>
          <p:cNvSpPr/>
          <p:nvPr/>
        </p:nvSpPr>
        <p:spPr>
          <a:xfrm>
            <a:off x="4725393" y="3290204"/>
            <a:ext cx="3967316" cy="88610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Should reduce the time consumed to create the pipeline and policy components by reducing the 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need to type by increasing clickable components 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605CC12-F3E9-6834-6F53-B04BB5FD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05" y="2628827"/>
            <a:ext cx="306786" cy="306786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31F85F0-51F1-1A21-FE72-E1A8D303A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02" y="3580246"/>
            <a:ext cx="306786" cy="30678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16A9B37-803A-A35F-A3BD-CAD3F31F7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5" y="617694"/>
            <a:ext cx="685800" cy="685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39BDA-4BA4-06E5-A99D-E9A57D8C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47</a:t>
            </a:fld>
            <a:endParaRPr lang="en-US">
              <a:latin typeface="+mn-lt"/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BF2C73B-1D67-D49D-6772-B87AD9A8C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9" y="4100501"/>
            <a:ext cx="306786" cy="3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50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371599" y="427703"/>
            <a:ext cx="399681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Best</a:t>
            </a:r>
          </a:p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3B05C-5E19-8DA4-2537-44744E59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636" y="603761"/>
            <a:ext cx="689665" cy="6858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0E9C11-AF1E-6C8D-0757-D5CEE7F991C4}"/>
              </a:ext>
            </a:extLst>
          </p:cNvPr>
          <p:cNvSpPr/>
          <p:nvPr/>
        </p:nvSpPr>
        <p:spPr>
          <a:xfrm>
            <a:off x="907027" y="1560563"/>
            <a:ext cx="2966378" cy="574012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b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Maintain a properties file for the front-end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FCF83-66AD-FF69-3AE1-DD94BD0D2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53" y="1619939"/>
            <a:ext cx="3479492" cy="305080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5A64AC4-B47B-4022-6C9A-9BC5C793A4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"/>
          <a:stretch/>
        </p:blipFill>
        <p:spPr>
          <a:xfrm>
            <a:off x="907027" y="3427560"/>
            <a:ext cx="3308018" cy="1243186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21E52119-CADA-D7A8-F0D5-0BAB8430F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27" y="2238067"/>
            <a:ext cx="3308018" cy="1086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B08C23-F4D3-3053-E0C5-059BD51000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87" y="3370893"/>
            <a:ext cx="342900" cy="342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5B18A6-F498-9C25-0351-B377A4C6B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04" y="2174951"/>
            <a:ext cx="3429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0F0962-8165-58A2-4A24-C0EA4B5EFD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930" y="1560563"/>
            <a:ext cx="342900" cy="342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B504F-F1AA-E24E-32DD-2F27635B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48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2209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371599" y="427703"/>
            <a:ext cx="3864078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Best</a:t>
            </a:r>
          </a:p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3B05C-5E19-8DA4-2537-44744E59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636" y="603761"/>
            <a:ext cx="689665" cy="6858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0E9C11-AF1E-6C8D-0757-D5CEE7F991C4}"/>
              </a:ext>
            </a:extLst>
          </p:cNvPr>
          <p:cNvSpPr/>
          <p:nvPr/>
        </p:nvSpPr>
        <p:spPr>
          <a:xfrm>
            <a:off x="907027" y="1560563"/>
            <a:ext cx="2966378" cy="574012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b="1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Maintain a config file for the back-end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A94932FD-4210-3CB1-330D-16E6FED92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73" y="2314445"/>
            <a:ext cx="5957438" cy="2194560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75C0A8-E020-46A0-072F-6B5D782B9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78" y="2749165"/>
            <a:ext cx="3593808" cy="9431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EB3FF2-1243-182F-D083-B682EF582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33" y="1560563"/>
            <a:ext cx="3341997" cy="10287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A0F52C-9748-1A98-2613-84295F753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8" y="2677751"/>
            <a:ext cx="342900" cy="342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A368D-62F6-537B-0AC3-A2714544AC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23" y="1487702"/>
            <a:ext cx="342900" cy="342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B28B61-C900-4D8E-9249-1B006EDFAC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786" y="4237520"/>
            <a:ext cx="342900" cy="342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52816-7B6C-FD56-E43D-73BA546C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49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820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08;p29">
            <a:extLst>
              <a:ext uri="{FF2B5EF4-FFF2-40B4-BE49-F238E27FC236}">
                <a16:creationId xmlns:a16="http://schemas.microsoft.com/office/drawing/2014/main" id="{7039D8CF-317A-8AF0-E9D1-6A737F08F72E}"/>
              </a:ext>
            </a:extLst>
          </p:cNvPr>
          <p:cNvSpPr/>
          <p:nvPr/>
        </p:nvSpPr>
        <p:spPr>
          <a:xfrm rot="10800000">
            <a:off x="0" y="5135315"/>
            <a:ext cx="9143700" cy="5143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3EF9927-4BC6-4B9A-721F-BCCD19C1FA1C}"/>
              </a:ext>
            </a:extLst>
          </p:cNvPr>
          <p:cNvGrpSpPr/>
          <p:nvPr/>
        </p:nvGrpSpPr>
        <p:grpSpPr>
          <a:xfrm>
            <a:off x="0" y="5726705"/>
            <a:ext cx="4934548" cy="5825400"/>
            <a:chOff x="0" y="-2771"/>
            <a:chExt cx="4934548" cy="5825400"/>
          </a:xfrm>
        </p:grpSpPr>
        <p:sp>
          <p:nvSpPr>
            <p:cNvPr id="62" name="Google Shape;207;p29">
              <a:extLst>
                <a:ext uri="{FF2B5EF4-FFF2-40B4-BE49-F238E27FC236}">
                  <a16:creationId xmlns:a16="http://schemas.microsoft.com/office/drawing/2014/main" id="{92382150-DA45-D400-3583-EBFF4EB1C3F2}"/>
                </a:ext>
              </a:extLst>
            </p:cNvPr>
            <p:cNvSpPr/>
            <p:nvPr/>
          </p:nvSpPr>
          <p:spPr>
            <a:xfrm rot="10800000" flipH="1">
              <a:off x="3048939" y="-2771"/>
              <a:ext cx="1885609" cy="5825400"/>
            </a:xfrm>
            <a:prstGeom prst="rtTriangle">
              <a:avLst/>
            </a:prstGeom>
            <a:solidFill>
              <a:srgbClr val="D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8;p29">
              <a:extLst>
                <a:ext uri="{FF2B5EF4-FFF2-40B4-BE49-F238E27FC236}">
                  <a16:creationId xmlns:a16="http://schemas.microsoft.com/office/drawing/2014/main" id="{65DAAB9C-D322-1163-F0AB-9F419ABF4480}"/>
                </a:ext>
              </a:extLst>
            </p:cNvPr>
            <p:cNvSpPr/>
            <p:nvPr/>
          </p:nvSpPr>
          <p:spPr>
            <a:xfrm rot="10800000">
              <a:off x="0" y="24750"/>
              <a:ext cx="3208337" cy="5143500"/>
            </a:xfrm>
            <a:prstGeom prst="rect">
              <a:avLst/>
            </a:prstGeom>
            <a:solidFill>
              <a:srgbClr val="D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1"/>
          <p:cNvSpPr txBox="1"/>
          <p:nvPr/>
        </p:nvSpPr>
        <p:spPr>
          <a:xfrm>
            <a:off x="828725" y="2767369"/>
            <a:ext cx="214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End-users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Consume chatbots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491300" y="389075"/>
            <a:ext cx="473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Chatbot development</a:t>
            </a:r>
            <a:r>
              <a:rPr lang="en" sz="2200" b="1">
                <a:solidFill>
                  <a:schemeClr val="dk1"/>
                </a:solidFill>
              </a:rPr>
              <a:t> </a:t>
            </a:r>
            <a:r>
              <a:rPr lang="en" sz="2200" b="1">
                <a:solidFill>
                  <a:srgbClr val="4EB452"/>
                </a:solidFill>
              </a:rPr>
              <a:t>lifecycle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7062525" y="2044444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576125" y="2044444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4383988" y="2044444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48" y="2215769"/>
            <a:ext cx="311650" cy="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309" y="2168512"/>
            <a:ext cx="395656" cy="39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847" y="2173769"/>
            <a:ext cx="395656" cy="39565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/>
        </p:nvSpPr>
        <p:spPr>
          <a:xfrm>
            <a:off x="3687100" y="2767369"/>
            <a:ext cx="20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Organizations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Maintain chatbots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6365625" y="2788319"/>
            <a:ext cx="20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Chatbot Providers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Build chatbots</a:t>
            </a:r>
            <a:endParaRPr sz="1200">
              <a:solidFill>
                <a:schemeClr val="accent2"/>
              </a:solidFill>
            </a:endParaRPr>
          </a:p>
        </p:txBody>
      </p:sp>
      <p:cxnSp>
        <p:nvCxnSpPr>
          <p:cNvPr id="285" name="Google Shape;285;p31"/>
          <p:cNvCxnSpPr>
            <a:stCxn id="279" idx="6"/>
            <a:endCxn id="277" idx="2"/>
          </p:cNvCxnSpPr>
          <p:nvPr/>
        </p:nvCxnSpPr>
        <p:spPr>
          <a:xfrm>
            <a:off x="5038288" y="2371594"/>
            <a:ext cx="2024100" cy="6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31"/>
          <p:cNvCxnSpPr>
            <a:stCxn id="278" idx="6"/>
            <a:endCxn id="279" idx="2"/>
          </p:cNvCxnSpPr>
          <p:nvPr/>
        </p:nvCxnSpPr>
        <p:spPr>
          <a:xfrm>
            <a:off x="2230425" y="2371594"/>
            <a:ext cx="2153700" cy="6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209;p29">
            <a:extLst>
              <a:ext uri="{FF2B5EF4-FFF2-40B4-BE49-F238E27FC236}">
                <a16:creationId xmlns:a16="http://schemas.microsoft.com/office/drawing/2014/main" id="{5C5F3337-157F-E29F-DA28-10468BD6ECCD}"/>
              </a:ext>
            </a:extLst>
          </p:cNvPr>
          <p:cNvSpPr txBox="1"/>
          <p:nvPr/>
        </p:nvSpPr>
        <p:spPr>
          <a:xfrm>
            <a:off x="847050" y="7426795"/>
            <a:ext cx="6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10;p29">
            <a:extLst>
              <a:ext uri="{FF2B5EF4-FFF2-40B4-BE49-F238E27FC236}">
                <a16:creationId xmlns:a16="http://schemas.microsoft.com/office/drawing/2014/main" id="{DA9F6284-AE1F-43C5-A017-9FD7B29C69EC}"/>
              </a:ext>
            </a:extLst>
          </p:cNvPr>
          <p:cNvSpPr txBox="1"/>
          <p:nvPr/>
        </p:nvSpPr>
        <p:spPr>
          <a:xfrm>
            <a:off x="1459350" y="15255400"/>
            <a:ext cx="181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accent3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https://www.cia.gov/the-world-factbook/countries/sri-lanka/</a:t>
            </a:r>
            <a:endParaRPr sz="700" b="1">
              <a:solidFill>
                <a:schemeClr val="accent3"/>
              </a:solidFill>
            </a:endParaRPr>
          </a:p>
        </p:txBody>
      </p:sp>
      <p:cxnSp>
        <p:nvCxnSpPr>
          <p:cNvPr id="34" name="Google Shape;211;p29">
            <a:extLst>
              <a:ext uri="{FF2B5EF4-FFF2-40B4-BE49-F238E27FC236}">
                <a16:creationId xmlns:a16="http://schemas.microsoft.com/office/drawing/2014/main" id="{DA677FD7-C3CF-6FBD-0E9E-519AD35158E4}"/>
              </a:ext>
            </a:extLst>
          </p:cNvPr>
          <p:cNvCxnSpPr/>
          <p:nvPr/>
        </p:nvCxnSpPr>
        <p:spPr>
          <a:xfrm>
            <a:off x="155100" y="15197475"/>
            <a:ext cx="3124800" cy="0"/>
          </a:xfrm>
          <a:prstGeom prst="straightConnector1">
            <a:avLst/>
          </a:prstGeom>
          <a:noFill/>
          <a:ln w="9525" cap="flat" cmpd="sng">
            <a:solidFill>
              <a:srgbClr val="B9C6C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212;p29">
            <a:extLst>
              <a:ext uri="{FF2B5EF4-FFF2-40B4-BE49-F238E27FC236}">
                <a16:creationId xmlns:a16="http://schemas.microsoft.com/office/drawing/2014/main" id="{2674E308-08F0-4B28-FA2D-3A502D1BE51F}"/>
              </a:ext>
            </a:extLst>
          </p:cNvPr>
          <p:cNvSpPr txBox="1"/>
          <p:nvPr/>
        </p:nvSpPr>
        <p:spPr>
          <a:xfrm>
            <a:off x="491300" y="7269445"/>
            <a:ext cx="1796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87%</a:t>
            </a:r>
            <a:endParaRPr sz="6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213;p29">
            <a:extLst>
              <a:ext uri="{FF2B5EF4-FFF2-40B4-BE49-F238E27FC236}">
                <a16:creationId xmlns:a16="http://schemas.microsoft.com/office/drawing/2014/main" id="{4782BF7E-3ED1-EE00-5B22-D60F2DDAB08C}"/>
              </a:ext>
            </a:extLst>
          </p:cNvPr>
          <p:cNvSpPr txBox="1"/>
          <p:nvPr/>
        </p:nvSpPr>
        <p:spPr>
          <a:xfrm>
            <a:off x="2205800" y="7454095"/>
            <a:ext cx="156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Sinhala </a:t>
            </a:r>
            <a:r>
              <a:rPr lang="en" sz="20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Speakers</a:t>
            </a:r>
            <a:endParaRPr sz="61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7" name="Google Shape;214;p29">
            <a:extLst>
              <a:ext uri="{FF2B5EF4-FFF2-40B4-BE49-F238E27FC236}">
                <a16:creationId xmlns:a16="http://schemas.microsoft.com/office/drawing/2014/main" id="{3E8DD887-B008-956F-B6F8-4DAA7182C7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8950" y="7568545"/>
            <a:ext cx="654249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215;p29">
            <a:extLst>
              <a:ext uri="{FF2B5EF4-FFF2-40B4-BE49-F238E27FC236}">
                <a16:creationId xmlns:a16="http://schemas.microsoft.com/office/drawing/2014/main" id="{B0D0C6A8-2E41-346E-1556-072145C30A31}"/>
              </a:ext>
            </a:extLst>
          </p:cNvPr>
          <p:cNvSpPr txBox="1"/>
          <p:nvPr/>
        </p:nvSpPr>
        <p:spPr>
          <a:xfrm>
            <a:off x="491300" y="8824990"/>
            <a:ext cx="327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* While there are 28% Tamil speakers and 23% English speakers.</a:t>
            </a:r>
            <a:endParaRPr sz="1200" b="1">
              <a:solidFill>
                <a:schemeClr val="dk1"/>
              </a:solidFill>
            </a:endParaRPr>
          </a:p>
        </p:txBody>
      </p:sp>
      <p:grpSp>
        <p:nvGrpSpPr>
          <p:cNvPr id="39" name="Google Shape;216;p29">
            <a:extLst>
              <a:ext uri="{FF2B5EF4-FFF2-40B4-BE49-F238E27FC236}">
                <a16:creationId xmlns:a16="http://schemas.microsoft.com/office/drawing/2014/main" id="{90719AC3-6BE6-695D-F87D-167F20223D7D}"/>
              </a:ext>
            </a:extLst>
          </p:cNvPr>
          <p:cNvGrpSpPr/>
          <p:nvPr/>
        </p:nvGrpSpPr>
        <p:grpSpPr>
          <a:xfrm>
            <a:off x="157075" y="15224875"/>
            <a:ext cx="1667050" cy="461700"/>
            <a:chOff x="201925" y="4649525"/>
            <a:chExt cx="1667050" cy="461700"/>
          </a:xfrm>
        </p:grpSpPr>
        <p:sp>
          <p:nvSpPr>
            <p:cNvPr id="56" name="Google Shape;217;p29">
              <a:extLst>
                <a:ext uri="{FF2B5EF4-FFF2-40B4-BE49-F238E27FC236}">
                  <a16:creationId xmlns:a16="http://schemas.microsoft.com/office/drawing/2014/main" id="{C2D8F544-AABA-1D05-92D4-1430E20DD9DE}"/>
                </a:ext>
              </a:extLst>
            </p:cNvPr>
            <p:cNvSpPr txBox="1"/>
            <p:nvPr/>
          </p:nvSpPr>
          <p:spPr>
            <a:xfrm>
              <a:off x="201925" y="4741875"/>
              <a:ext cx="534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chemeClr val="dk1"/>
                  </a:solidFill>
                </a:rPr>
                <a:t>* Source</a:t>
              </a:r>
              <a:endParaRPr sz="600" b="1">
                <a:solidFill>
                  <a:schemeClr val="dk1"/>
                </a:solidFill>
              </a:endParaRPr>
            </a:p>
          </p:txBody>
        </p:sp>
        <p:sp>
          <p:nvSpPr>
            <p:cNvPr id="57" name="Google Shape;218;p29">
              <a:extLst>
                <a:ext uri="{FF2B5EF4-FFF2-40B4-BE49-F238E27FC236}">
                  <a16:creationId xmlns:a16="http://schemas.microsoft.com/office/drawing/2014/main" id="{5B268991-7485-4A54-6F3F-B4AC8563CD93}"/>
                </a:ext>
              </a:extLst>
            </p:cNvPr>
            <p:cNvSpPr txBox="1"/>
            <p:nvPr/>
          </p:nvSpPr>
          <p:spPr>
            <a:xfrm>
              <a:off x="985775" y="4649525"/>
              <a:ext cx="883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Central</a:t>
              </a:r>
              <a:endParaRPr sz="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Intelligence</a:t>
              </a:r>
              <a:endParaRPr sz="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Agency</a:t>
              </a:r>
              <a:endParaRPr sz="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pic>
          <p:nvPicPr>
            <p:cNvPr id="58" name="Google Shape;219;p29">
              <a:extLst>
                <a:ext uri="{FF2B5EF4-FFF2-40B4-BE49-F238E27FC236}">
                  <a16:creationId xmlns:a16="http://schemas.microsoft.com/office/drawing/2014/main" id="{CC74E7C8-2C54-386F-046E-B3D2EE612944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3273" y="4734139"/>
              <a:ext cx="292500" cy="292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220;p29">
            <a:extLst>
              <a:ext uri="{FF2B5EF4-FFF2-40B4-BE49-F238E27FC236}">
                <a16:creationId xmlns:a16="http://schemas.microsoft.com/office/drawing/2014/main" id="{C875F944-DDC8-BAFA-01BA-B44E7A7ADB24}"/>
              </a:ext>
            </a:extLst>
          </p:cNvPr>
          <p:cNvSpPr/>
          <p:nvPr/>
        </p:nvSpPr>
        <p:spPr>
          <a:xfrm>
            <a:off x="624300" y="10239145"/>
            <a:ext cx="2473800" cy="698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Querying and Code-switching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" name="Google Shape;221;p29">
            <a:extLst>
              <a:ext uri="{FF2B5EF4-FFF2-40B4-BE49-F238E27FC236}">
                <a16:creationId xmlns:a16="http://schemas.microsoft.com/office/drawing/2014/main" id="{2727DCC1-E1D3-7EF7-CA92-8FD621BCA91E}"/>
              </a:ext>
            </a:extLst>
          </p:cNvPr>
          <p:cNvSpPr/>
          <p:nvPr/>
        </p:nvSpPr>
        <p:spPr>
          <a:xfrm>
            <a:off x="624300" y="1249825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Entity Recognition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" name="Google Shape;171;p28">
            <a:extLst>
              <a:ext uri="{FF2B5EF4-FFF2-40B4-BE49-F238E27FC236}">
                <a16:creationId xmlns:a16="http://schemas.microsoft.com/office/drawing/2014/main" id="{31A09214-D585-48C4-2CCD-461E9958D2F6}"/>
              </a:ext>
            </a:extLst>
          </p:cNvPr>
          <p:cNvSpPr/>
          <p:nvPr/>
        </p:nvSpPr>
        <p:spPr>
          <a:xfrm rot="5400000">
            <a:off x="-6785037" y="2899275"/>
            <a:ext cx="591000" cy="100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2;p28">
            <a:extLst>
              <a:ext uri="{FF2B5EF4-FFF2-40B4-BE49-F238E27FC236}">
                <a16:creationId xmlns:a16="http://schemas.microsoft.com/office/drawing/2014/main" id="{BEF5209D-5D40-D4BF-144C-627F0DEDE499}"/>
              </a:ext>
            </a:extLst>
          </p:cNvPr>
          <p:cNvSpPr/>
          <p:nvPr/>
        </p:nvSpPr>
        <p:spPr>
          <a:xfrm rot="5400000">
            <a:off x="-6471684" y="1859475"/>
            <a:ext cx="591000" cy="16323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73;p28">
            <a:extLst>
              <a:ext uri="{FF2B5EF4-FFF2-40B4-BE49-F238E27FC236}">
                <a16:creationId xmlns:a16="http://schemas.microsoft.com/office/drawing/2014/main" id="{4F6CF70D-32C5-848A-C77D-FB24B01445F5}"/>
              </a:ext>
            </a:extLst>
          </p:cNvPr>
          <p:cNvSpPr txBox="1"/>
          <p:nvPr/>
        </p:nvSpPr>
        <p:spPr>
          <a:xfrm>
            <a:off x="-7782709" y="3232725"/>
            <a:ext cx="68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2018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67" name="Google Shape;174;p28">
            <a:extLst>
              <a:ext uri="{FF2B5EF4-FFF2-40B4-BE49-F238E27FC236}">
                <a16:creationId xmlns:a16="http://schemas.microsoft.com/office/drawing/2014/main" id="{410FDBC6-83FB-290B-8E91-A2BDA80A2090}"/>
              </a:ext>
            </a:extLst>
          </p:cNvPr>
          <p:cNvSpPr txBox="1"/>
          <p:nvPr/>
        </p:nvSpPr>
        <p:spPr>
          <a:xfrm>
            <a:off x="-7782709" y="2506275"/>
            <a:ext cx="68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2020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68" name="Google Shape;175;p28">
            <a:extLst>
              <a:ext uri="{FF2B5EF4-FFF2-40B4-BE49-F238E27FC236}">
                <a16:creationId xmlns:a16="http://schemas.microsoft.com/office/drawing/2014/main" id="{E4ED2C69-443D-88DE-8220-142B7AC384B0}"/>
              </a:ext>
            </a:extLst>
          </p:cNvPr>
          <p:cNvSpPr txBox="1"/>
          <p:nvPr/>
        </p:nvSpPr>
        <p:spPr>
          <a:xfrm>
            <a:off x="-6992334" y="3232725"/>
            <a:ext cx="100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</a:rPr>
              <a:t>23%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69" name="Google Shape;176;p28">
            <a:extLst>
              <a:ext uri="{FF2B5EF4-FFF2-40B4-BE49-F238E27FC236}">
                <a16:creationId xmlns:a16="http://schemas.microsoft.com/office/drawing/2014/main" id="{AE43571D-D7CD-8B77-0ADF-AED67E3E3C3B}"/>
              </a:ext>
            </a:extLst>
          </p:cNvPr>
          <p:cNvSpPr txBox="1"/>
          <p:nvPr/>
        </p:nvSpPr>
        <p:spPr>
          <a:xfrm>
            <a:off x="-6992357" y="2506275"/>
            <a:ext cx="163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</a:rPr>
              <a:t>38%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70" name="Google Shape;179;p28">
            <a:extLst>
              <a:ext uri="{FF2B5EF4-FFF2-40B4-BE49-F238E27FC236}">
                <a16:creationId xmlns:a16="http://schemas.microsoft.com/office/drawing/2014/main" id="{20D7C719-541A-424E-5A3B-7FDECD31827A}"/>
              </a:ext>
            </a:extLst>
          </p:cNvPr>
          <p:cNvSpPr txBox="1"/>
          <p:nvPr/>
        </p:nvSpPr>
        <p:spPr>
          <a:xfrm>
            <a:off x="-7541534" y="1777700"/>
            <a:ext cx="290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</a:rPr>
              <a:t>Decision Makers who stated their organization uses chatbots</a:t>
            </a:r>
            <a:endParaRPr sz="1200" b="1">
              <a:solidFill>
                <a:srgbClr val="434343"/>
              </a:solidFill>
            </a:endParaRPr>
          </a:p>
        </p:txBody>
      </p:sp>
      <p:sp>
        <p:nvSpPr>
          <p:cNvPr id="71" name="Google Shape;165;p28">
            <a:extLst>
              <a:ext uri="{FF2B5EF4-FFF2-40B4-BE49-F238E27FC236}">
                <a16:creationId xmlns:a16="http://schemas.microsoft.com/office/drawing/2014/main" id="{F68FFA78-B703-5D36-DA1B-B6542C52EA21}"/>
              </a:ext>
            </a:extLst>
          </p:cNvPr>
          <p:cNvSpPr/>
          <p:nvPr/>
        </p:nvSpPr>
        <p:spPr>
          <a:xfrm>
            <a:off x="15645809" y="1955125"/>
            <a:ext cx="3629700" cy="1834800"/>
          </a:xfrm>
          <a:prstGeom prst="roundRect">
            <a:avLst>
              <a:gd name="adj" fmla="val 16667"/>
            </a:avLst>
          </a:prstGeom>
          <a:solidFill>
            <a:srgbClr val="6D83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66;p28">
            <a:extLst>
              <a:ext uri="{FF2B5EF4-FFF2-40B4-BE49-F238E27FC236}">
                <a16:creationId xmlns:a16="http://schemas.microsoft.com/office/drawing/2014/main" id="{DE15436C-6794-7634-CF35-0F50B614B15C}"/>
              </a:ext>
            </a:extLst>
          </p:cNvPr>
          <p:cNvSpPr/>
          <p:nvPr/>
        </p:nvSpPr>
        <p:spPr>
          <a:xfrm>
            <a:off x="14122684" y="1621675"/>
            <a:ext cx="2531400" cy="2531400"/>
          </a:xfrm>
          <a:prstGeom prst="ellipse">
            <a:avLst/>
          </a:prstGeom>
          <a:solidFill>
            <a:srgbClr val="B9C6C8"/>
          </a:solidFill>
          <a:ln>
            <a:noFill/>
          </a:ln>
          <a:effectLst>
            <a:reflection stA="52999" endPos="19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77;p28">
            <a:extLst>
              <a:ext uri="{FF2B5EF4-FFF2-40B4-BE49-F238E27FC236}">
                <a16:creationId xmlns:a16="http://schemas.microsoft.com/office/drawing/2014/main" id="{EA66E273-9152-78AE-817F-AB2001BE788B}"/>
              </a:ext>
            </a:extLst>
          </p:cNvPr>
          <p:cNvSpPr txBox="1"/>
          <p:nvPr/>
        </p:nvSpPr>
        <p:spPr>
          <a:xfrm>
            <a:off x="14419959" y="2169525"/>
            <a:ext cx="2462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</a:rPr>
              <a:t>67%</a:t>
            </a:r>
            <a:endParaRPr sz="3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Increase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74" name="Google Shape;178;p28">
            <a:extLst>
              <a:ext uri="{FF2B5EF4-FFF2-40B4-BE49-F238E27FC236}">
                <a16:creationId xmlns:a16="http://schemas.microsoft.com/office/drawing/2014/main" id="{44CB4300-7758-0E48-DCF2-222A21911F27}"/>
              </a:ext>
            </a:extLst>
          </p:cNvPr>
          <p:cNvSpPr txBox="1"/>
          <p:nvPr/>
        </p:nvSpPr>
        <p:spPr>
          <a:xfrm>
            <a:off x="14419959" y="3033375"/>
            <a:ext cx="218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</a:rPr>
              <a:t>in organizational chatbot utilization</a:t>
            </a:r>
            <a:endParaRPr sz="1200" b="1">
              <a:solidFill>
                <a:srgbClr val="434343"/>
              </a:solidFill>
            </a:endParaRPr>
          </a:p>
        </p:txBody>
      </p:sp>
      <p:sp>
        <p:nvSpPr>
          <p:cNvPr id="75" name="Google Shape;181;p28">
            <a:extLst>
              <a:ext uri="{FF2B5EF4-FFF2-40B4-BE49-F238E27FC236}">
                <a16:creationId xmlns:a16="http://schemas.microsoft.com/office/drawing/2014/main" id="{5E254163-6846-163B-2A93-D6E9788DE4D1}"/>
              </a:ext>
            </a:extLst>
          </p:cNvPr>
          <p:cNvSpPr txBox="1"/>
          <p:nvPr/>
        </p:nvSpPr>
        <p:spPr>
          <a:xfrm>
            <a:off x="16882359" y="2256775"/>
            <a:ext cx="2092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65%</a:t>
            </a:r>
            <a:r>
              <a:rPr lang="en" sz="1200" b="1">
                <a:solidFill>
                  <a:schemeClr val="lt1"/>
                </a:solidFill>
              </a:rPr>
              <a:t> 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AD9DB"/>
                </a:solidFill>
              </a:rPr>
              <a:t>of Customers prefer chatbots for</a:t>
            </a:r>
            <a:r>
              <a:rPr lang="en" sz="1600" b="1">
                <a:solidFill>
                  <a:schemeClr val="dk1"/>
                </a:solidFill>
              </a:rPr>
              <a:t> 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simple matters</a:t>
            </a:r>
            <a:endParaRPr sz="1600" b="1">
              <a:solidFill>
                <a:schemeClr val="lt1"/>
              </a:solidFill>
            </a:endParaRPr>
          </a:p>
        </p:txBody>
      </p:sp>
      <p:grpSp>
        <p:nvGrpSpPr>
          <p:cNvPr id="76" name="Google Shape;193;p28">
            <a:extLst>
              <a:ext uri="{FF2B5EF4-FFF2-40B4-BE49-F238E27FC236}">
                <a16:creationId xmlns:a16="http://schemas.microsoft.com/office/drawing/2014/main" id="{95E539D5-B663-B5CF-559F-CB982784466B}"/>
              </a:ext>
            </a:extLst>
          </p:cNvPr>
          <p:cNvGrpSpPr/>
          <p:nvPr/>
        </p:nvGrpSpPr>
        <p:grpSpPr>
          <a:xfrm>
            <a:off x="15415209" y="2040675"/>
            <a:ext cx="914400" cy="914400"/>
            <a:chOff x="4511850" y="2116875"/>
            <a:chExt cx="914400" cy="914400"/>
          </a:xfrm>
        </p:grpSpPr>
        <p:pic>
          <p:nvPicPr>
            <p:cNvPr id="77" name="Google Shape;194;p28">
              <a:extLst>
                <a:ext uri="{FF2B5EF4-FFF2-40B4-BE49-F238E27FC236}">
                  <a16:creationId xmlns:a16="http://schemas.microsoft.com/office/drawing/2014/main" id="{BDDAC3E8-D8D0-A7A7-4EDA-2145DBCE5027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11850" y="21168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195;p28">
              <a:extLst>
                <a:ext uri="{FF2B5EF4-FFF2-40B4-BE49-F238E27FC236}">
                  <a16:creationId xmlns:a16="http://schemas.microsoft.com/office/drawing/2014/main" id="{A7D4CF43-D0EC-5ECC-8798-B4E5C2029CD4}"/>
                </a:ext>
              </a:extLst>
            </p:cNvPr>
            <p:cNvSpPr/>
            <p:nvPr/>
          </p:nvSpPr>
          <p:spPr>
            <a:xfrm>
              <a:off x="4683300" y="2220825"/>
              <a:ext cx="571500" cy="554100"/>
            </a:xfrm>
            <a:prstGeom prst="ellipse">
              <a:avLst/>
            </a:prstGeom>
            <a:solidFill>
              <a:srgbClr val="4CAF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98;p28">
            <a:extLst>
              <a:ext uri="{FF2B5EF4-FFF2-40B4-BE49-F238E27FC236}">
                <a16:creationId xmlns:a16="http://schemas.microsoft.com/office/drawing/2014/main" id="{A510DBAF-256E-8A7E-9C71-9CCDB78F8013}"/>
              </a:ext>
            </a:extLst>
          </p:cNvPr>
          <p:cNvSpPr/>
          <p:nvPr/>
        </p:nvSpPr>
        <p:spPr>
          <a:xfrm>
            <a:off x="18507409" y="2171075"/>
            <a:ext cx="93300" cy="993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99;p28">
            <a:extLst>
              <a:ext uri="{FF2B5EF4-FFF2-40B4-BE49-F238E27FC236}">
                <a16:creationId xmlns:a16="http://schemas.microsoft.com/office/drawing/2014/main" id="{319EA477-592E-A392-AF25-69BE10112FB6}"/>
              </a:ext>
            </a:extLst>
          </p:cNvPr>
          <p:cNvSpPr/>
          <p:nvPr/>
        </p:nvSpPr>
        <p:spPr>
          <a:xfrm>
            <a:off x="18693759" y="2171075"/>
            <a:ext cx="93300" cy="99300"/>
          </a:xfrm>
          <a:prstGeom prst="roundRect">
            <a:avLst>
              <a:gd name="adj" fmla="val 50000"/>
            </a:avLst>
          </a:prstGeom>
          <a:solidFill>
            <a:srgbClr val="829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200;p28">
            <a:extLst>
              <a:ext uri="{FF2B5EF4-FFF2-40B4-BE49-F238E27FC236}">
                <a16:creationId xmlns:a16="http://schemas.microsoft.com/office/drawing/2014/main" id="{3564FE6C-A7C4-F941-7439-1AF79EA533F2}"/>
              </a:ext>
            </a:extLst>
          </p:cNvPr>
          <p:cNvSpPr/>
          <p:nvPr/>
        </p:nvSpPr>
        <p:spPr>
          <a:xfrm>
            <a:off x="18880109" y="2171075"/>
            <a:ext cx="93300" cy="9930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97;p28">
            <a:extLst>
              <a:ext uri="{FF2B5EF4-FFF2-40B4-BE49-F238E27FC236}">
                <a16:creationId xmlns:a16="http://schemas.microsoft.com/office/drawing/2014/main" id="{04CBFFD6-1052-21C4-2EA7-A10E86E955DA}"/>
              </a:ext>
            </a:extLst>
          </p:cNvPr>
          <p:cNvSpPr/>
          <p:nvPr/>
        </p:nvSpPr>
        <p:spPr>
          <a:xfrm rot="-8853463" flipH="1">
            <a:off x="15571235" y="3918954"/>
            <a:ext cx="683941" cy="446834"/>
          </a:xfrm>
          <a:prstGeom prst="rtTriangle">
            <a:avLst/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09;p29">
            <a:extLst>
              <a:ext uri="{FF2B5EF4-FFF2-40B4-BE49-F238E27FC236}">
                <a16:creationId xmlns:a16="http://schemas.microsoft.com/office/drawing/2014/main" id="{5656D806-26E5-BF17-13A4-1731B77C99B5}"/>
              </a:ext>
            </a:extLst>
          </p:cNvPr>
          <p:cNvSpPr txBox="1"/>
          <p:nvPr/>
        </p:nvSpPr>
        <p:spPr>
          <a:xfrm>
            <a:off x="847050" y="1377725"/>
            <a:ext cx="6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42;p30">
            <a:extLst>
              <a:ext uri="{FF2B5EF4-FFF2-40B4-BE49-F238E27FC236}">
                <a16:creationId xmlns:a16="http://schemas.microsoft.com/office/drawing/2014/main" id="{56E2676A-1A84-81D8-2954-61B6DAD7552E}"/>
              </a:ext>
            </a:extLst>
          </p:cNvPr>
          <p:cNvSpPr/>
          <p:nvPr/>
        </p:nvSpPr>
        <p:spPr>
          <a:xfrm>
            <a:off x="5680086" y="15598860"/>
            <a:ext cx="3193404" cy="1944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79" name="Google Shape;243;p30">
            <a:extLst>
              <a:ext uri="{FF2B5EF4-FFF2-40B4-BE49-F238E27FC236}">
                <a16:creationId xmlns:a16="http://schemas.microsoft.com/office/drawing/2014/main" id="{991AD7CB-69FF-4980-3051-811F75C3E0BC}"/>
              </a:ext>
            </a:extLst>
          </p:cNvPr>
          <p:cNvSpPr/>
          <p:nvPr/>
        </p:nvSpPr>
        <p:spPr>
          <a:xfrm>
            <a:off x="3600250" y="15637175"/>
            <a:ext cx="346800" cy="1944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84" name="Google Shape;255;p30">
            <a:extLst>
              <a:ext uri="{FF2B5EF4-FFF2-40B4-BE49-F238E27FC236}">
                <a16:creationId xmlns:a16="http://schemas.microsoft.com/office/drawing/2014/main" id="{780F5F90-BD8B-EEE9-3835-155D2445D11A}"/>
              </a:ext>
            </a:extLst>
          </p:cNvPr>
          <p:cNvSpPr/>
          <p:nvPr/>
        </p:nvSpPr>
        <p:spPr>
          <a:xfrm>
            <a:off x="4013924" y="15569825"/>
            <a:ext cx="772905" cy="3291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86" name="Google Shape;222;p29">
            <a:extLst>
              <a:ext uri="{FF2B5EF4-FFF2-40B4-BE49-F238E27FC236}">
                <a16:creationId xmlns:a16="http://schemas.microsoft.com/office/drawing/2014/main" id="{B63F1F8E-5E70-7A62-70F3-83B9DB952A1D}"/>
              </a:ext>
            </a:extLst>
          </p:cNvPr>
          <p:cNvSpPr txBox="1"/>
          <p:nvPr/>
        </p:nvSpPr>
        <p:spPr>
          <a:xfrm>
            <a:off x="5419050" y="7428005"/>
            <a:ext cx="6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87" name="Google Shape;223;p29">
            <a:extLst>
              <a:ext uri="{FF2B5EF4-FFF2-40B4-BE49-F238E27FC236}">
                <a16:creationId xmlns:a16="http://schemas.microsoft.com/office/drawing/2014/main" id="{A90F4BFA-F04C-371C-8021-2D2AFD5BD879}"/>
              </a:ext>
            </a:extLst>
          </p:cNvPr>
          <p:cNvSpPr txBox="1"/>
          <p:nvPr/>
        </p:nvSpPr>
        <p:spPr>
          <a:xfrm>
            <a:off x="5063300" y="7270655"/>
            <a:ext cx="1796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B9C6C8"/>
                </a:solidFill>
                <a:latin typeface="Roboto"/>
                <a:ea typeface="Roboto"/>
                <a:cs typeface="Roboto"/>
                <a:sym typeface="Roboto"/>
              </a:rPr>
              <a:t>24%</a:t>
            </a:r>
            <a:endParaRPr sz="6400" b="1">
              <a:solidFill>
                <a:srgbClr val="B9C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224;p29">
            <a:extLst>
              <a:ext uri="{FF2B5EF4-FFF2-40B4-BE49-F238E27FC236}">
                <a16:creationId xmlns:a16="http://schemas.microsoft.com/office/drawing/2014/main" id="{0D8C217E-EEC7-D494-190D-2ECFBAEFF786}"/>
              </a:ext>
            </a:extLst>
          </p:cNvPr>
          <p:cNvSpPr txBox="1"/>
          <p:nvPr/>
        </p:nvSpPr>
        <p:spPr>
          <a:xfrm>
            <a:off x="6777800" y="7455305"/>
            <a:ext cx="20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9C6C8"/>
                </a:solidFill>
                <a:latin typeface="Rubik"/>
                <a:ea typeface="Rubik"/>
                <a:cs typeface="Rubik"/>
                <a:sym typeface="Rubik"/>
              </a:rPr>
              <a:t>Service Teams </a:t>
            </a:r>
            <a:r>
              <a:rPr lang="en" sz="2000">
                <a:solidFill>
                  <a:srgbClr val="B9C6C8"/>
                </a:solidFill>
                <a:latin typeface="Rubik"/>
                <a:ea typeface="Rubik"/>
                <a:cs typeface="Rubik"/>
                <a:sym typeface="Rubik"/>
              </a:rPr>
              <a:t>use AI</a:t>
            </a:r>
            <a:endParaRPr sz="6100">
              <a:solidFill>
                <a:srgbClr val="B9C6C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225;p29">
            <a:extLst>
              <a:ext uri="{FF2B5EF4-FFF2-40B4-BE49-F238E27FC236}">
                <a16:creationId xmlns:a16="http://schemas.microsoft.com/office/drawing/2014/main" id="{5E6D423F-FF8E-C4B0-A053-25C68FE3EE43}"/>
              </a:ext>
            </a:extLst>
          </p:cNvPr>
          <p:cNvSpPr txBox="1"/>
          <p:nvPr/>
        </p:nvSpPr>
        <p:spPr>
          <a:xfrm>
            <a:off x="5063300" y="8841440"/>
            <a:ext cx="327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B9C6C8"/>
                </a:solidFill>
              </a:rPr>
              <a:t>On top of that </a:t>
            </a:r>
            <a:r>
              <a:rPr lang="en" b="1">
                <a:solidFill>
                  <a:srgbClr val="B9C6C8"/>
                </a:solidFill>
              </a:rPr>
              <a:t>34% more</a:t>
            </a:r>
            <a:r>
              <a:rPr lang="en" sz="1200" b="1">
                <a:solidFill>
                  <a:srgbClr val="B9C6C8"/>
                </a:solidFill>
              </a:rPr>
              <a:t> are planning on utilizing AI and Machine Learning</a:t>
            </a:r>
            <a:endParaRPr sz="1200" b="1">
              <a:solidFill>
                <a:srgbClr val="B9C6C8"/>
              </a:solidFill>
            </a:endParaRPr>
          </a:p>
        </p:txBody>
      </p:sp>
      <p:sp>
        <p:nvSpPr>
          <p:cNvPr id="90" name="Google Shape;226;p29">
            <a:extLst>
              <a:ext uri="{FF2B5EF4-FFF2-40B4-BE49-F238E27FC236}">
                <a16:creationId xmlns:a16="http://schemas.microsoft.com/office/drawing/2014/main" id="{C37DED02-5EAF-33AC-495C-BE21613A8DEB}"/>
              </a:ext>
            </a:extLst>
          </p:cNvPr>
          <p:cNvSpPr/>
          <p:nvPr/>
        </p:nvSpPr>
        <p:spPr>
          <a:xfrm>
            <a:off x="5196300" y="1046133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91" name="Google Shape;227;p29">
            <a:extLst>
              <a:ext uri="{FF2B5EF4-FFF2-40B4-BE49-F238E27FC236}">
                <a16:creationId xmlns:a16="http://schemas.microsoft.com/office/drawing/2014/main" id="{43F7B6ED-E292-DF10-41F7-A112D7D417C3}"/>
              </a:ext>
            </a:extLst>
          </p:cNvPr>
          <p:cNvSpPr/>
          <p:nvPr/>
        </p:nvSpPr>
        <p:spPr>
          <a:xfrm>
            <a:off x="5196300" y="1247460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92" name="Google Shape;228;p29">
            <a:extLst>
              <a:ext uri="{FF2B5EF4-FFF2-40B4-BE49-F238E27FC236}">
                <a16:creationId xmlns:a16="http://schemas.microsoft.com/office/drawing/2014/main" id="{6189EE2F-54E7-D963-D683-CCB085B15F23}"/>
              </a:ext>
            </a:extLst>
          </p:cNvPr>
          <p:cNvSpPr/>
          <p:nvPr/>
        </p:nvSpPr>
        <p:spPr>
          <a:xfrm>
            <a:off x="5196300" y="1422117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09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E130F0-D0FB-2597-ADEA-A14735E60091}"/>
              </a:ext>
            </a:extLst>
          </p:cNvPr>
          <p:cNvSpPr txBox="1">
            <a:spLocks/>
          </p:cNvSpPr>
          <p:nvPr/>
        </p:nvSpPr>
        <p:spPr>
          <a:xfrm>
            <a:off x="1371599" y="427703"/>
            <a:ext cx="2194560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Test</a:t>
            </a:r>
          </a:p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Classes</a:t>
            </a:r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7789856-7DF3-85AB-377D-7BB83A79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03761"/>
            <a:ext cx="6858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2CFBE-807F-8906-AA1C-38B06AF4F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55" y="389910"/>
            <a:ext cx="5448641" cy="418338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11127EE6-9945-1661-D282-CFFD589EF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959044"/>
            <a:ext cx="1917759" cy="2057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3D40B-7B19-B240-690E-10688619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50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1185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AC207F-2724-4F6F-AC0C-3DCF2D7593E7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Specific</a:t>
            </a:r>
          </a:p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Objective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D880567-3CA2-4A9E-953C-30F42BD0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76263"/>
            <a:ext cx="685800" cy="6858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06F672-0B38-4127-81C7-0371FC51FAA6}"/>
              </a:ext>
            </a:extLst>
          </p:cNvPr>
          <p:cNvSpPr/>
          <p:nvPr/>
        </p:nvSpPr>
        <p:spPr>
          <a:xfrm>
            <a:off x="648437" y="2126227"/>
            <a:ext cx="7847126" cy="127991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 an efficient and code-less approach to </a:t>
            </a:r>
            <a:r>
              <a:rPr lang="en-US" sz="1800">
                <a:ea typeface="JetBrains Mono" panose="02000009000000000000" pitchFamily="49" charset="0"/>
                <a:cs typeface="JetBrains Mono" panose="02000009000000000000" pitchFamily="49" charset="0"/>
              </a:rPr>
              <a:t>improve and evaluate conversational AI machine learning models for non-machine learning experts</a:t>
            </a:r>
            <a:endParaRPr lang="en-US" sz="180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3F963-450D-AE89-AE3B-D15D3A34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51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7799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632FE0-5E10-4E2D-9570-FCBA17E1C591}"/>
              </a:ext>
            </a:extLst>
          </p:cNvPr>
          <p:cNvSpPr/>
          <p:nvPr/>
        </p:nvSpPr>
        <p:spPr>
          <a:xfrm>
            <a:off x="1200150" y="3143250"/>
            <a:ext cx="3154680" cy="112776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Developing a solution for non-technical users to view all train models and evaluate them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186FAD-13F3-4501-80FA-B96CA361856E}"/>
              </a:ext>
            </a:extLst>
          </p:cNvPr>
          <p:cNvSpPr/>
          <p:nvPr/>
        </p:nvSpPr>
        <p:spPr>
          <a:xfrm>
            <a:off x="2994660" y="1600200"/>
            <a:ext cx="3154680" cy="11239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Developing a solution for non-technical users to configure and efficiently retrain machine learning models.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47753E-1BEF-4DAF-8214-8CE5E2F1AFFB}"/>
              </a:ext>
            </a:extLst>
          </p:cNvPr>
          <p:cNvSpPr/>
          <p:nvPr/>
        </p:nvSpPr>
        <p:spPr>
          <a:xfrm>
            <a:off x="4978501" y="3143250"/>
            <a:ext cx="3154680" cy="112776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Developing an algorithm to identify what the best epoch is to train a model and suggesting it in the UI.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201218F-494E-4D60-B5E5-9CFE780135A7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7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Sub</a:t>
            </a:r>
          </a:p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Objectives</a:t>
            </a:r>
          </a:p>
        </p:txBody>
      </p:sp>
      <p:pic>
        <p:nvPicPr>
          <p:cNvPr id="18" name="Picture 1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A03C6DBB-6E44-43A5-9160-C2886180D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76263"/>
            <a:ext cx="685800" cy="6858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785EEC-B2E4-DA34-8F17-1FB879507F7A}"/>
              </a:ext>
            </a:extLst>
          </p:cNvPr>
          <p:cNvSpPr/>
          <p:nvPr/>
        </p:nvSpPr>
        <p:spPr>
          <a:xfrm>
            <a:off x="5328117" y="1445158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/>
                <a:cs typeface="JetBrains Mono"/>
              </a:rPr>
              <a:t>95% * 0.1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9014DC-38BC-DD98-CCCE-70510BC8B21E}"/>
              </a:ext>
            </a:extLst>
          </p:cNvPr>
          <p:cNvSpPr/>
          <p:nvPr/>
        </p:nvSpPr>
        <p:spPr>
          <a:xfrm>
            <a:off x="3499316" y="3060598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/>
                <a:cs typeface="JetBrains Mono"/>
              </a:rPr>
              <a:t>100% * 0.6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74EF17-D10F-82CC-B53B-21215B679775}"/>
              </a:ext>
            </a:extLst>
          </p:cNvPr>
          <p:cNvSpPr/>
          <p:nvPr/>
        </p:nvSpPr>
        <p:spPr>
          <a:xfrm>
            <a:off x="7255976" y="3060598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/>
                <a:cs typeface="JetBrains Mono"/>
              </a:rPr>
              <a:t>100% * 0.3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E42182-DEE2-DB83-DC3A-1586FE1FAB59}"/>
              </a:ext>
            </a:extLst>
          </p:cNvPr>
          <p:cNvSpPr/>
          <p:nvPr/>
        </p:nvSpPr>
        <p:spPr>
          <a:xfrm>
            <a:off x="6689244" y="4403484"/>
            <a:ext cx="614477" cy="28273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ea typeface="JetBrains Mono"/>
                <a:cs typeface="JetBrains Mono"/>
              </a:rPr>
              <a:t>98%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703016-ED8F-38AF-74D8-24E517DD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52</a:t>
            </a:fld>
            <a:endParaRPr lang="en-US">
              <a:latin typeface="+mn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0BEFEB-A3A5-725F-F33C-5F28A7BC9DB2}"/>
              </a:ext>
            </a:extLst>
          </p:cNvPr>
          <p:cNvSpPr/>
          <p:nvPr/>
        </p:nvSpPr>
        <p:spPr>
          <a:xfrm>
            <a:off x="1626632" y="4463225"/>
            <a:ext cx="5456396" cy="16516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Overall completion = (objective completion) x (objective weight)   =</a:t>
            </a:r>
          </a:p>
        </p:txBody>
      </p:sp>
    </p:spTree>
    <p:extLst>
      <p:ext uri="{BB962C8B-B14F-4D97-AF65-F5344CB8AC3E}">
        <p14:creationId xmlns:p14="http://schemas.microsoft.com/office/powerpoint/2010/main" val="1860506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4B3B4A-41E3-4B99-A856-54ACF5CCFFEF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844481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5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Work Breakdown Structure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FBF7238-9B7A-4C40-BDCF-84692570C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6383"/>
            <a:ext cx="685800" cy="6858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BDD2E4-A6C9-42C2-A98D-B787E37E3336}"/>
              </a:ext>
            </a:extLst>
          </p:cNvPr>
          <p:cNvSpPr/>
          <p:nvPr/>
        </p:nvSpPr>
        <p:spPr>
          <a:xfrm>
            <a:off x="374855" y="1436351"/>
            <a:ext cx="1438706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56E8C6-9236-4A37-B719-842105DC1E6F}"/>
              </a:ext>
            </a:extLst>
          </p:cNvPr>
          <p:cNvSpPr/>
          <p:nvPr/>
        </p:nvSpPr>
        <p:spPr>
          <a:xfrm>
            <a:off x="3896462" y="1428751"/>
            <a:ext cx="1449554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Algorithm Development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0B9E4C-8FE7-4567-9A51-AE5E38B88FBA}"/>
              </a:ext>
            </a:extLst>
          </p:cNvPr>
          <p:cNvSpPr/>
          <p:nvPr/>
        </p:nvSpPr>
        <p:spPr>
          <a:xfrm>
            <a:off x="5626202" y="1428751"/>
            <a:ext cx="1449554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Implementation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268A8C-6FDB-49B8-8BEE-128841F99D1A}"/>
              </a:ext>
            </a:extLst>
          </p:cNvPr>
          <p:cNvSpPr/>
          <p:nvPr/>
        </p:nvSpPr>
        <p:spPr>
          <a:xfrm>
            <a:off x="7355941" y="1428751"/>
            <a:ext cx="1438703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Deployment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326CE6-2EB5-4AB9-9EA8-C7483D0C81E3}"/>
              </a:ext>
            </a:extLst>
          </p:cNvPr>
          <p:cNvSpPr/>
          <p:nvPr/>
        </p:nvSpPr>
        <p:spPr>
          <a:xfrm>
            <a:off x="267590" y="1511220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C7E954-3AAB-40D7-80E3-F781069F2516}"/>
              </a:ext>
            </a:extLst>
          </p:cNvPr>
          <p:cNvSpPr/>
          <p:nvPr/>
        </p:nvSpPr>
        <p:spPr>
          <a:xfrm>
            <a:off x="3789197" y="151573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7B677A-3C73-45C6-A59E-1C7ABF80962F}"/>
              </a:ext>
            </a:extLst>
          </p:cNvPr>
          <p:cNvSpPr/>
          <p:nvPr/>
        </p:nvSpPr>
        <p:spPr>
          <a:xfrm>
            <a:off x="5500321" y="1499326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041167-48DC-4497-8B1D-DF65D9A35051}"/>
              </a:ext>
            </a:extLst>
          </p:cNvPr>
          <p:cNvSpPr/>
          <p:nvPr/>
        </p:nvSpPr>
        <p:spPr>
          <a:xfrm>
            <a:off x="7264024" y="151573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6CE7A6A-AD0B-4F1A-826F-763237F9C0BE}"/>
              </a:ext>
            </a:extLst>
          </p:cNvPr>
          <p:cNvSpPr/>
          <p:nvPr/>
        </p:nvSpPr>
        <p:spPr>
          <a:xfrm>
            <a:off x="2103841" y="191844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Add Training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42F3DCB-E61D-412A-9710-D3F1497EF2EC}"/>
              </a:ext>
            </a:extLst>
          </p:cNvPr>
          <p:cNvSpPr/>
          <p:nvPr/>
        </p:nvSpPr>
        <p:spPr>
          <a:xfrm>
            <a:off x="2103839" y="2271547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NLU pipeline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38C889-5CB0-4420-A159-A6A72A0A9749}"/>
              </a:ext>
            </a:extLst>
          </p:cNvPr>
          <p:cNvSpPr/>
          <p:nvPr/>
        </p:nvSpPr>
        <p:spPr>
          <a:xfrm>
            <a:off x="2103838" y="2628585"/>
            <a:ext cx="1438706" cy="480375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Decide number of validation data points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04F371-E157-42E1-A026-91EAB5680ED1}"/>
              </a:ext>
            </a:extLst>
          </p:cNvPr>
          <p:cNvSpPr/>
          <p:nvPr/>
        </p:nvSpPr>
        <p:spPr>
          <a:xfrm>
            <a:off x="374855" y="192256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2AAD66F-5527-4C29-B166-E40B7C1D83E3}"/>
              </a:ext>
            </a:extLst>
          </p:cNvPr>
          <p:cNvSpPr/>
          <p:nvPr/>
        </p:nvSpPr>
        <p:spPr>
          <a:xfrm>
            <a:off x="374854" y="227567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969B8B-BBC1-4808-A7ED-425A42D7E4AD}"/>
              </a:ext>
            </a:extLst>
          </p:cNvPr>
          <p:cNvSpPr/>
          <p:nvPr/>
        </p:nvSpPr>
        <p:spPr>
          <a:xfrm>
            <a:off x="374853" y="263271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9F27E1-AF67-49C6-BE83-F8DB42500CAA}"/>
              </a:ext>
            </a:extLst>
          </p:cNvPr>
          <p:cNvSpPr/>
          <p:nvPr/>
        </p:nvSpPr>
        <p:spPr>
          <a:xfrm>
            <a:off x="374853" y="2989767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0BFE673-A194-417E-9822-70585554BFE5}"/>
              </a:ext>
            </a:extLst>
          </p:cNvPr>
          <p:cNvSpPr/>
          <p:nvPr/>
        </p:nvSpPr>
        <p:spPr>
          <a:xfrm>
            <a:off x="3896462" y="192256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Read TensorBoard Results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38E6AD4-1A27-4A97-81CC-2EEB4AD59681}"/>
              </a:ext>
            </a:extLst>
          </p:cNvPr>
          <p:cNvSpPr/>
          <p:nvPr/>
        </p:nvSpPr>
        <p:spPr>
          <a:xfrm>
            <a:off x="3896461" y="2275671"/>
            <a:ext cx="1438706" cy="833289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 Learning Curve Explainer algorithm to interpret TensorBoard Results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C49794F-CDE3-4865-9B39-335884930BBC}"/>
              </a:ext>
            </a:extLst>
          </p:cNvPr>
          <p:cNvSpPr/>
          <p:nvPr/>
        </p:nvSpPr>
        <p:spPr>
          <a:xfrm>
            <a:off x="3896460" y="319659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the LCE Package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3E998D0-2359-48A2-B33A-7D7B2467F8B8}"/>
              </a:ext>
            </a:extLst>
          </p:cNvPr>
          <p:cNvSpPr/>
          <p:nvPr/>
        </p:nvSpPr>
        <p:spPr>
          <a:xfrm>
            <a:off x="3896460" y="3553647"/>
            <a:ext cx="1438708" cy="389703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a Locally executable Server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20EB76-42D7-4496-9F47-344F42A1F98F}"/>
              </a:ext>
            </a:extLst>
          </p:cNvPr>
          <p:cNvSpPr/>
          <p:nvPr/>
        </p:nvSpPr>
        <p:spPr>
          <a:xfrm>
            <a:off x="2091993" y="1436351"/>
            <a:ext cx="1432147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  Building Conversational AI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0AFE110-188D-43DC-A82B-5B516D5AD94C}"/>
              </a:ext>
            </a:extLst>
          </p:cNvPr>
          <p:cNvSpPr/>
          <p:nvPr/>
        </p:nvSpPr>
        <p:spPr>
          <a:xfrm>
            <a:off x="1995274" y="151573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6019176-2057-4EAF-A3D2-734666692562}"/>
              </a:ext>
            </a:extLst>
          </p:cNvPr>
          <p:cNvSpPr/>
          <p:nvPr/>
        </p:nvSpPr>
        <p:spPr>
          <a:xfrm>
            <a:off x="5626202" y="1908936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Integrate LCE with Rasa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6ADCD22-9220-4377-AA1D-C5AE0D357B67}"/>
              </a:ext>
            </a:extLst>
          </p:cNvPr>
          <p:cNvSpPr/>
          <p:nvPr/>
        </p:nvSpPr>
        <p:spPr>
          <a:xfrm>
            <a:off x="5626201" y="2262042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the Frontend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F270848-1A03-447A-A6E7-D12AF1F13BDD}"/>
              </a:ext>
            </a:extLst>
          </p:cNvPr>
          <p:cNvSpPr/>
          <p:nvPr/>
        </p:nvSpPr>
        <p:spPr>
          <a:xfrm>
            <a:off x="5616019" y="3070346"/>
            <a:ext cx="1438706" cy="401130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Docker &amp; Docker-compose files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E851E54-051A-4CD1-AF1A-C8B6590A09D4}"/>
              </a:ext>
            </a:extLst>
          </p:cNvPr>
          <p:cNvSpPr/>
          <p:nvPr/>
        </p:nvSpPr>
        <p:spPr>
          <a:xfrm>
            <a:off x="2103837" y="3546083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Train a model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FEEA56A-0310-4A4D-B2C6-2BD70431F104}"/>
              </a:ext>
            </a:extLst>
          </p:cNvPr>
          <p:cNvSpPr/>
          <p:nvPr/>
        </p:nvSpPr>
        <p:spPr>
          <a:xfrm>
            <a:off x="2107734" y="3192977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Enable TensorBoard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67B2CDB-A897-4EC0-9387-127053A9EF3C}"/>
              </a:ext>
            </a:extLst>
          </p:cNvPr>
          <p:cNvSpPr/>
          <p:nvPr/>
        </p:nvSpPr>
        <p:spPr>
          <a:xfrm>
            <a:off x="2108489" y="3890306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Testing NLU Model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4BB533C-3420-4E2C-949F-590760C67F95}"/>
              </a:ext>
            </a:extLst>
          </p:cNvPr>
          <p:cNvSpPr/>
          <p:nvPr/>
        </p:nvSpPr>
        <p:spPr>
          <a:xfrm>
            <a:off x="5620549" y="3537052"/>
            <a:ext cx="1438708" cy="353087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Caddy and NGINX Servers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8425038-5C47-4C46-BB24-3E05D06C5677}"/>
              </a:ext>
            </a:extLst>
          </p:cNvPr>
          <p:cNvSpPr/>
          <p:nvPr/>
        </p:nvSpPr>
        <p:spPr>
          <a:xfrm>
            <a:off x="7366789" y="191899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25C7D9D-4BB1-427D-ACE4-986BFBD5B5C6}"/>
              </a:ext>
            </a:extLst>
          </p:cNvPr>
          <p:cNvSpPr/>
          <p:nvPr/>
        </p:nvSpPr>
        <p:spPr>
          <a:xfrm>
            <a:off x="7366787" y="2272097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Set up GCP Instance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5386F6B-4693-4753-934A-030745D18A5E}"/>
              </a:ext>
            </a:extLst>
          </p:cNvPr>
          <p:cNvSpPr/>
          <p:nvPr/>
        </p:nvSpPr>
        <p:spPr>
          <a:xfrm>
            <a:off x="7366786" y="262913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Deploy Docker Containers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10C0CAC-509F-4608-8064-C8BF28C92DD9}"/>
              </a:ext>
            </a:extLst>
          </p:cNvPr>
          <p:cNvSpPr/>
          <p:nvPr/>
        </p:nvSpPr>
        <p:spPr>
          <a:xfrm>
            <a:off x="7366786" y="2986193"/>
            <a:ext cx="1438708" cy="552637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Test LCE and Code-less Maintenance after Deployment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3DEA7DA-0EEF-4A2B-A6A8-AA6380AB5A82}"/>
              </a:ext>
            </a:extLst>
          </p:cNvPr>
          <p:cNvSpPr/>
          <p:nvPr/>
        </p:nvSpPr>
        <p:spPr>
          <a:xfrm>
            <a:off x="5607585" y="3955716"/>
            <a:ext cx="1438708" cy="450013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Integrate component UI with the Main UI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603C095-D927-44A0-AD3F-B81A060D7D02}"/>
              </a:ext>
            </a:extLst>
          </p:cNvPr>
          <p:cNvSpPr/>
          <p:nvPr/>
        </p:nvSpPr>
        <p:spPr>
          <a:xfrm>
            <a:off x="5625445" y="2611649"/>
            <a:ext cx="1438706" cy="388496"/>
          </a:xfrm>
          <a:prstGeom prst="roundRect">
            <a:avLst>
              <a:gd name="adj" fmla="val 64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Implement code-less Maintenance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AD0D86-012B-079D-D820-386A18C2A561}"/>
              </a:ext>
            </a:extLst>
          </p:cNvPr>
          <p:cNvSpPr/>
          <p:nvPr/>
        </p:nvSpPr>
        <p:spPr>
          <a:xfrm>
            <a:off x="1730824" y="198503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A2CC11C-60BE-12A4-833F-1984DCD8540E}"/>
              </a:ext>
            </a:extLst>
          </p:cNvPr>
          <p:cNvSpPr/>
          <p:nvPr/>
        </p:nvSpPr>
        <p:spPr>
          <a:xfrm>
            <a:off x="1730824" y="232793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E68F54F-B3EC-B7C5-3391-6D2A54950379}"/>
              </a:ext>
            </a:extLst>
          </p:cNvPr>
          <p:cNvSpPr/>
          <p:nvPr/>
        </p:nvSpPr>
        <p:spPr>
          <a:xfrm>
            <a:off x="1730824" y="269369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FE21219-A1D1-7E8C-6282-822D6093B3C3}"/>
              </a:ext>
            </a:extLst>
          </p:cNvPr>
          <p:cNvSpPr/>
          <p:nvPr/>
        </p:nvSpPr>
        <p:spPr>
          <a:xfrm>
            <a:off x="1730824" y="305183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5D0489A-A6DC-90D9-35EE-758E7F8B179A}"/>
              </a:ext>
            </a:extLst>
          </p:cNvPr>
          <p:cNvSpPr/>
          <p:nvPr/>
        </p:nvSpPr>
        <p:spPr>
          <a:xfrm>
            <a:off x="3468184" y="198503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47EE231-8620-FF71-99B7-4BB9B1DD76C0}"/>
              </a:ext>
            </a:extLst>
          </p:cNvPr>
          <p:cNvSpPr/>
          <p:nvPr/>
        </p:nvSpPr>
        <p:spPr>
          <a:xfrm>
            <a:off x="3468184" y="232793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396C995-F23A-6764-8A92-00DB8389615A}"/>
              </a:ext>
            </a:extLst>
          </p:cNvPr>
          <p:cNvSpPr/>
          <p:nvPr/>
        </p:nvSpPr>
        <p:spPr>
          <a:xfrm>
            <a:off x="3468184" y="270131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7D3D746-4876-0398-BC17-A6DF222B20E3}"/>
              </a:ext>
            </a:extLst>
          </p:cNvPr>
          <p:cNvSpPr/>
          <p:nvPr/>
        </p:nvSpPr>
        <p:spPr>
          <a:xfrm>
            <a:off x="3468184" y="32499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2F45864-A880-8416-E6AD-FA00953B07DF}"/>
              </a:ext>
            </a:extLst>
          </p:cNvPr>
          <p:cNvSpPr/>
          <p:nvPr/>
        </p:nvSpPr>
        <p:spPr>
          <a:xfrm>
            <a:off x="3468184" y="35928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1BAE2C7-F3D0-C302-9643-045A84993398}"/>
              </a:ext>
            </a:extLst>
          </p:cNvPr>
          <p:cNvSpPr/>
          <p:nvPr/>
        </p:nvSpPr>
        <p:spPr>
          <a:xfrm>
            <a:off x="3468184" y="39357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7B4AB9-9C27-A319-A9BE-F961A0D4F2DB}"/>
              </a:ext>
            </a:extLst>
          </p:cNvPr>
          <p:cNvSpPr/>
          <p:nvPr/>
        </p:nvSpPr>
        <p:spPr>
          <a:xfrm>
            <a:off x="8717469" y="198815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8B9072-259A-4D88-4BDD-0A1A5803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53</a:t>
            </a:fld>
            <a:endParaRPr lang="en-US">
              <a:latin typeface="+mn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DF6FD8-3365-9875-838D-5829C1DE852A}"/>
              </a:ext>
            </a:extLst>
          </p:cNvPr>
          <p:cNvSpPr/>
          <p:nvPr/>
        </p:nvSpPr>
        <p:spPr>
          <a:xfrm>
            <a:off x="5258606" y="199029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EBB6E1-BC97-B9AF-135C-7E6E229437EE}"/>
              </a:ext>
            </a:extLst>
          </p:cNvPr>
          <p:cNvSpPr/>
          <p:nvPr/>
        </p:nvSpPr>
        <p:spPr>
          <a:xfrm>
            <a:off x="5258606" y="238069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D17DC25-D0CF-E877-58EB-8DB2869AD352}"/>
              </a:ext>
            </a:extLst>
          </p:cNvPr>
          <p:cNvSpPr/>
          <p:nvPr/>
        </p:nvSpPr>
        <p:spPr>
          <a:xfrm>
            <a:off x="5247099" y="327091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2B64A6B-0CD0-AB61-456D-F1EBD65EBC6E}"/>
              </a:ext>
            </a:extLst>
          </p:cNvPr>
          <p:cNvSpPr/>
          <p:nvPr/>
        </p:nvSpPr>
        <p:spPr>
          <a:xfrm>
            <a:off x="5257991" y="364740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6AC1569-2747-8D37-5F2B-555C09B03184}"/>
              </a:ext>
            </a:extLst>
          </p:cNvPr>
          <p:cNvSpPr/>
          <p:nvPr/>
        </p:nvSpPr>
        <p:spPr>
          <a:xfrm>
            <a:off x="6984325" y="198503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4CC8D63-C3DF-5B0E-B044-1AD2BCF70697}"/>
              </a:ext>
            </a:extLst>
          </p:cNvPr>
          <p:cNvSpPr/>
          <p:nvPr/>
        </p:nvSpPr>
        <p:spPr>
          <a:xfrm>
            <a:off x="6984325" y="2322405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32865B3-3C5B-6344-CB6B-B81EAF6CCDBA}"/>
              </a:ext>
            </a:extLst>
          </p:cNvPr>
          <p:cNvSpPr/>
          <p:nvPr/>
        </p:nvSpPr>
        <p:spPr>
          <a:xfrm>
            <a:off x="6984574" y="2668289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B85663-309C-2BF3-99C6-2F23DB96F29E}"/>
              </a:ext>
            </a:extLst>
          </p:cNvPr>
          <p:cNvSpPr/>
          <p:nvPr/>
        </p:nvSpPr>
        <p:spPr>
          <a:xfrm>
            <a:off x="6979232" y="3133147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C21BED4-6886-5B9D-39FB-AB8AE7CD8DB2}"/>
              </a:ext>
            </a:extLst>
          </p:cNvPr>
          <p:cNvSpPr/>
          <p:nvPr/>
        </p:nvSpPr>
        <p:spPr>
          <a:xfrm>
            <a:off x="6984324" y="3611235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B9C29C7-E499-F98A-081F-737BCB11EADC}"/>
              </a:ext>
            </a:extLst>
          </p:cNvPr>
          <p:cNvSpPr/>
          <p:nvPr/>
        </p:nvSpPr>
        <p:spPr>
          <a:xfrm>
            <a:off x="6984323" y="404736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B69C16F-9040-47DA-72F2-D3C38262CCF3}"/>
              </a:ext>
            </a:extLst>
          </p:cNvPr>
          <p:cNvSpPr/>
          <p:nvPr/>
        </p:nvSpPr>
        <p:spPr>
          <a:xfrm>
            <a:off x="8717469" y="2336259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1A548A-A1BE-F11A-BFCB-5AB8AEE8194A}"/>
              </a:ext>
            </a:extLst>
          </p:cNvPr>
          <p:cNvSpPr/>
          <p:nvPr/>
        </p:nvSpPr>
        <p:spPr>
          <a:xfrm>
            <a:off x="8717469" y="2703401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BE828A2-DC06-F370-3F1B-499A9EC3324E}"/>
              </a:ext>
            </a:extLst>
          </p:cNvPr>
          <p:cNvSpPr/>
          <p:nvPr/>
        </p:nvSpPr>
        <p:spPr>
          <a:xfrm>
            <a:off x="8717468" y="3055784"/>
            <a:ext cx="154349" cy="1091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D1C2B5-DA0D-97F5-3E0D-3206CA6C0FF8}"/>
              </a:ext>
            </a:extLst>
          </p:cNvPr>
          <p:cNvGrpSpPr/>
          <p:nvPr/>
        </p:nvGrpSpPr>
        <p:grpSpPr>
          <a:xfrm>
            <a:off x="266150" y="3986424"/>
            <a:ext cx="2637537" cy="626029"/>
            <a:chOff x="539925" y="5153215"/>
            <a:chExt cx="3516722" cy="834705"/>
          </a:xfrm>
        </p:grpSpPr>
        <p:sp>
          <p:nvSpPr>
            <p:cNvPr id="67" name="Rectangle: Rounded Corners 78">
              <a:extLst>
                <a:ext uri="{FF2B5EF4-FFF2-40B4-BE49-F238E27FC236}">
                  <a16:creationId xmlns:a16="http://schemas.microsoft.com/office/drawing/2014/main" id="{8E83BDEF-38A9-1705-2307-8683FA5DA215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5" name="Rectangle: Rounded Corners 79">
              <a:extLst>
                <a:ext uri="{FF2B5EF4-FFF2-40B4-BE49-F238E27FC236}">
                  <a16:creationId xmlns:a16="http://schemas.microsoft.com/office/drawing/2014/main" id="{2A6D91CD-DC55-440B-BFEC-21B6A26F1A2B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6" name="Rectangle: Rounded Corners 80">
              <a:extLst>
                <a:ext uri="{FF2B5EF4-FFF2-40B4-BE49-F238E27FC236}">
                  <a16:creationId xmlns:a16="http://schemas.microsoft.com/office/drawing/2014/main" id="{3D1E7BC1-3C40-D438-1DEB-C336B3884137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A887459-9211-8C10-9F82-66B1C0BC825F}"/>
                </a:ext>
              </a:extLst>
            </p:cNvPr>
            <p:cNvSpPr txBox="1"/>
            <p:nvPr/>
          </p:nvSpPr>
          <p:spPr>
            <a:xfrm>
              <a:off x="755053" y="5153215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Completed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C0CD68F-F443-A6C8-F8FB-032BB2735F2B}"/>
                </a:ext>
              </a:extLst>
            </p:cNvPr>
            <p:cNvSpPr txBox="1"/>
            <p:nvPr/>
          </p:nvSpPr>
          <p:spPr>
            <a:xfrm>
              <a:off x="755053" y="5413527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In-progress (90% - 100%)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E3249-9631-A418-7C44-F26992CD8C24}"/>
                </a:ext>
              </a:extLst>
            </p:cNvPr>
            <p:cNvSpPr txBox="1"/>
            <p:nvPr/>
          </p:nvSpPr>
          <p:spPr>
            <a:xfrm>
              <a:off x="755053" y="5680144"/>
              <a:ext cx="330159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Pending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630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FB237A-D9C2-8FE2-3E0B-6E3E4B08A88E}"/>
              </a:ext>
            </a:extLst>
          </p:cNvPr>
          <p:cNvSpPr/>
          <p:nvPr/>
        </p:nvSpPr>
        <p:spPr>
          <a:xfrm>
            <a:off x="448489" y="1332707"/>
            <a:ext cx="8247022" cy="194575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7869EB-5F00-2073-3483-AC391B5681F2}"/>
              </a:ext>
            </a:extLst>
          </p:cNvPr>
          <p:cNvSpPr txBox="1">
            <a:spLocks/>
          </p:cNvSpPr>
          <p:nvPr/>
        </p:nvSpPr>
        <p:spPr>
          <a:xfrm>
            <a:off x="1380128" y="441066"/>
            <a:ext cx="7213804" cy="78085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25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Technologies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1AFF55E-A47F-BAC7-3E74-CA47F7C25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577491"/>
            <a:ext cx="685800" cy="6858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F83350-EBDF-1AE8-9766-7F158B422D35}"/>
              </a:ext>
            </a:extLst>
          </p:cNvPr>
          <p:cNvSpPr/>
          <p:nvPr/>
        </p:nvSpPr>
        <p:spPr>
          <a:xfrm>
            <a:off x="4850415" y="2218598"/>
            <a:ext cx="1335841" cy="38234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TensorBoard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0BD985-EB63-3E6A-D626-A68DBAC3E273}"/>
              </a:ext>
            </a:extLst>
          </p:cNvPr>
          <p:cNvSpPr/>
          <p:nvPr/>
        </p:nvSpPr>
        <p:spPr>
          <a:xfrm>
            <a:off x="1346774" y="2240816"/>
            <a:ext cx="1165860" cy="39034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React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150B4E-45BE-4F69-2AEB-EED3F9994649}"/>
              </a:ext>
            </a:extLst>
          </p:cNvPr>
          <p:cNvSpPr/>
          <p:nvPr/>
        </p:nvSpPr>
        <p:spPr>
          <a:xfrm>
            <a:off x="4850415" y="2728114"/>
            <a:ext cx="1335840" cy="41855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Flask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D692C9-BAFE-C365-98CD-89AF5B7E2EDB}"/>
              </a:ext>
            </a:extLst>
          </p:cNvPr>
          <p:cNvSpPr/>
          <p:nvPr/>
        </p:nvSpPr>
        <p:spPr>
          <a:xfrm>
            <a:off x="3478816" y="2737056"/>
            <a:ext cx="1083143" cy="38234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Rasa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69206B-6CFC-2F3B-839F-F89515761A35}"/>
              </a:ext>
            </a:extLst>
          </p:cNvPr>
          <p:cNvSpPr/>
          <p:nvPr/>
        </p:nvSpPr>
        <p:spPr>
          <a:xfrm>
            <a:off x="3463352" y="2219613"/>
            <a:ext cx="1083143" cy="382342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Python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7BD2E552-911B-BACC-9A5E-243FD264D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618" y="2024506"/>
            <a:ext cx="411480" cy="41148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0AA8E43-0E57-C330-84A9-DDF768F16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04" y="2093644"/>
            <a:ext cx="411480" cy="41148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ECF30EB-75BC-0610-99D2-C33B3DCC10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2" y="2729987"/>
            <a:ext cx="411480" cy="200065"/>
          </a:xfrm>
          <a:prstGeom prst="rect">
            <a:avLst/>
          </a:prstGeom>
        </p:spPr>
      </p:pic>
      <p:pic>
        <p:nvPicPr>
          <p:cNvPr id="24" name="Picture 23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65D0E609-0CF2-90DC-3B65-C858C2C7F5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03" y="2649198"/>
            <a:ext cx="411480" cy="271732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D41AF3-EF20-8C0A-095A-A0A75A56B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76" y="2091423"/>
            <a:ext cx="411480" cy="41148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4E1ED2C-8B66-3B88-7240-DC91D7E8360F}"/>
              </a:ext>
            </a:extLst>
          </p:cNvPr>
          <p:cNvSpPr/>
          <p:nvPr/>
        </p:nvSpPr>
        <p:spPr>
          <a:xfrm>
            <a:off x="3473105" y="1549952"/>
            <a:ext cx="2713151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>
                    <a:lumMod val="95000"/>
                  </a:schemeClr>
                </a:solidFill>
              </a:rPr>
              <a:t>Backend Development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D69269D-C8B1-5FD9-0C4A-E7813025361C}"/>
              </a:ext>
            </a:extLst>
          </p:cNvPr>
          <p:cNvSpPr/>
          <p:nvPr/>
        </p:nvSpPr>
        <p:spPr>
          <a:xfrm>
            <a:off x="572965" y="1549951"/>
            <a:ext cx="2713151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>
                    <a:lumMod val="9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Frontend Development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5995B05-3272-87C8-DD3A-A35F17B21628}"/>
              </a:ext>
            </a:extLst>
          </p:cNvPr>
          <p:cNvSpPr/>
          <p:nvPr/>
        </p:nvSpPr>
        <p:spPr>
          <a:xfrm>
            <a:off x="6371051" y="1547495"/>
            <a:ext cx="1967843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>
                    <a:lumMod val="95000"/>
                  </a:schemeClr>
                </a:solidFill>
              </a:rPr>
              <a:t>Project Management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82ACEFB-1782-9D20-0016-6253C980F8A9}"/>
              </a:ext>
            </a:extLst>
          </p:cNvPr>
          <p:cNvSpPr/>
          <p:nvPr/>
        </p:nvSpPr>
        <p:spPr>
          <a:xfrm>
            <a:off x="6390165" y="2216141"/>
            <a:ext cx="1165860" cy="390341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Git</a:t>
            </a:r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5A6773F-7BEE-007A-3596-DB18728966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55" y="2051652"/>
            <a:ext cx="411480" cy="41148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9D9A27-944F-F9D4-4E41-B9343519FF1E}"/>
              </a:ext>
            </a:extLst>
          </p:cNvPr>
          <p:cNvSpPr txBox="1"/>
          <p:nvPr/>
        </p:nvSpPr>
        <p:spPr>
          <a:xfrm>
            <a:off x="7637405" y="2236402"/>
            <a:ext cx="70148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25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GitLab</a:t>
            </a:r>
          </a:p>
          <a:p>
            <a:r>
              <a:rPr lang="en-US" sz="825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GitHub</a:t>
            </a:r>
          </a:p>
        </p:txBody>
      </p:sp>
      <p:pic>
        <p:nvPicPr>
          <p:cNvPr id="35" name="Picture 34" descr="A picture containing logo&#10;&#10;Description automatically generated">
            <a:extLst>
              <a:ext uri="{FF2B5EF4-FFF2-40B4-BE49-F238E27FC236}">
                <a16:creationId xmlns:a16="http://schemas.microsoft.com/office/drawing/2014/main" id="{0DBF12F2-F2A7-9186-FC93-712E8CEECE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62" y="2081015"/>
            <a:ext cx="293550" cy="2935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3414B-711A-99A1-71F4-359D5E92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54</a:t>
            </a:fld>
            <a:endParaRPr lang="en-US">
              <a:latin typeface="+mn-lt"/>
            </a:endParaRPr>
          </a:p>
        </p:txBody>
      </p:sp>
      <p:pic>
        <p:nvPicPr>
          <p:cNvPr id="2" name="Picture 8" descr="Github Logo - Free social media icons">
            <a:extLst>
              <a:ext uri="{FF2B5EF4-FFF2-40B4-BE49-F238E27FC236}">
                <a16:creationId xmlns:a16="http://schemas.microsoft.com/office/drawing/2014/main" id="{4D71DD6A-7328-0258-5AB5-EED75EE4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62" y="2374565"/>
            <a:ext cx="293550" cy="2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527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1EEA83-5D94-45F8-B158-8E4B083D9DA9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83436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50">
                <a:solidFill>
                  <a:srgbClr val="2E4053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References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93A01F1-9F59-47A6-96DF-8A6F972EF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6383"/>
            <a:ext cx="685800" cy="6858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B7289D-2B32-4B72-8BF5-56B466FCF4CB}"/>
              </a:ext>
            </a:extLst>
          </p:cNvPr>
          <p:cNvSpPr/>
          <p:nvPr/>
        </p:nvSpPr>
        <p:spPr>
          <a:xfrm>
            <a:off x="581393" y="1458554"/>
            <a:ext cx="7981214" cy="93412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[1]. </a:t>
            </a:r>
            <a:r>
              <a:rPr lang="en-US" sz="1500">
                <a:solidFill>
                  <a:schemeClr val="bg1"/>
                </a:solidFill>
              </a:rPr>
              <a:t>T. Bocklisch, J. Faulkner, N. Pawlowski, en A. Nichol, “Rasa: Open source language understanding and dialogue management”, </a:t>
            </a:r>
            <a:r>
              <a:rPr lang="en-US" sz="1500" i="1">
                <a:solidFill>
                  <a:schemeClr val="bg1"/>
                </a:solidFill>
              </a:rPr>
              <a:t>arXiv preprint arXiv:1712. 05181</a:t>
            </a:r>
            <a:r>
              <a:rPr lang="en-US" sz="1500">
                <a:solidFill>
                  <a:schemeClr val="bg1"/>
                </a:solidFill>
              </a:rPr>
              <a:t>, 2017.</a:t>
            </a:r>
            <a:endParaRPr lang="en-US" sz="150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888B63-C685-417A-BF70-B9459741BE45}"/>
              </a:ext>
            </a:extLst>
          </p:cNvPr>
          <p:cNvSpPr/>
          <p:nvPr/>
        </p:nvSpPr>
        <p:spPr>
          <a:xfrm>
            <a:off x="581393" y="2571750"/>
            <a:ext cx="7981214" cy="934125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[2]. </a:t>
            </a:r>
            <a:r>
              <a:rPr lang="en-US" sz="1500">
                <a:solidFill>
                  <a:schemeClr val="bg1"/>
                </a:solidFill>
              </a:rPr>
              <a:t>“Introduction to rasa X,” </a:t>
            </a:r>
            <a:r>
              <a:rPr lang="en-US" sz="1500" i="1">
                <a:solidFill>
                  <a:schemeClr val="bg1"/>
                </a:solidFill>
              </a:rPr>
              <a:t>Open source conversational AI</a:t>
            </a:r>
            <a:r>
              <a:rPr lang="en-US" sz="1500">
                <a:solidFill>
                  <a:schemeClr val="bg1"/>
                </a:solidFill>
              </a:rPr>
              <a:t>, 10-Dec-2021. [Online]. Available: </a:t>
            </a:r>
            <a:r>
              <a:rPr lang="en-US" sz="1500" u="sng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https://rasa.com/docs/rasa-x/</a:t>
            </a:r>
            <a:r>
              <a:rPr lang="en-US" sz="1500">
                <a:solidFill>
                  <a:schemeClr val="bg1"/>
                </a:solidFill>
              </a:rPr>
              <a:t>. [Accessed: 22-Jan-2022].</a:t>
            </a:r>
            <a:endParaRPr lang="en-US" sz="150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DA1BB-FDF7-5E43-0755-626E9106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55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799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9;p34">
            <a:extLst>
              <a:ext uri="{FF2B5EF4-FFF2-40B4-BE49-F238E27FC236}">
                <a16:creationId xmlns:a16="http://schemas.microsoft.com/office/drawing/2014/main" id="{20C3CCA0-A950-8842-2712-F98799987391}"/>
              </a:ext>
            </a:extLst>
          </p:cNvPr>
          <p:cNvSpPr/>
          <p:nvPr/>
        </p:nvSpPr>
        <p:spPr>
          <a:xfrm>
            <a:off x="0" y="591312"/>
            <a:ext cx="9144000" cy="2550678"/>
          </a:xfrm>
          <a:prstGeom prst="roundRect">
            <a:avLst>
              <a:gd name="adj" fmla="val 492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" name="Rectangle: Rounded Corners 23">
            <a:extLst>
              <a:ext uri="{FF2B5EF4-FFF2-40B4-BE49-F238E27FC236}">
                <a16:creationId xmlns:a16="http://schemas.microsoft.com/office/drawing/2014/main" id="{0EF20C89-67D9-2ED0-F05A-266536BB7030}"/>
              </a:ext>
            </a:extLst>
          </p:cNvPr>
          <p:cNvSpPr/>
          <p:nvPr/>
        </p:nvSpPr>
        <p:spPr>
          <a:xfrm>
            <a:off x="3154681" y="3342861"/>
            <a:ext cx="3081528" cy="116664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1076633" y="896575"/>
            <a:ext cx="6983361" cy="224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3000" b="1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SEETM: </a:t>
            </a:r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Sinhala-English </a:t>
            </a:r>
          </a:p>
          <a:p>
            <a:pPr algn="ctr"/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Equivalent Token Mapper </a:t>
            </a:r>
            <a:endParaRPr lang="en-US" sz="2400" b="1">
              <a:solidFill>
                <a:srgbClr val="FFFFFF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algn="ctr" defTabSz="685800">
              <a:buClrTx/>
              <a:defRPr/>
            </a:pPr>
            <a:r>
              <a:rPr lang="en-US" sz="1800" b="1" kern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Developing rule-based approaches to process code-mixed textural data and make word embeddings models lightweight using token mapping. </a:t>
            </a:r>
          </a:p>
        </p:txBody>
      </p:sp>
      <p:pic>
        <p:nvPicPr>
          <p:cNvPr id="3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E87BB199-C5BC-4B08-8ED9-C9177C33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35" y="3451320"/>
            <a:ext cx="950119" cy="9501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6D1089-94B9-4CBE-92E4-A59B96142CE9}"/>
              </a:ext>
            </a:extLst>
          </p:cNvPr>
          <p:cNvSpPr/>
          <p:nvPr/>
        </p:nvSpPr>
        <p:spPr>
          <a:xfrm>
            <a:off x="4223254" y="3451709"/>
            <a:ext cx="1556055" cy="94973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Jayasinghe D.T.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IT19075754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Data Science</a:t>
            </a:r>
            <a:endParaRPr lang="en-US" sz="135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B5A120-B461-E325-A187-298624619EB1}"/>
              </a:ext>
            </a:extLst>
          </p:cNvPr>
          <p:cNvSpPr/>
          <p:nvPr/>
        </p:nvSpPr>
        <p:spPr>
          <a:xfrm>
            <a:off x="6567669" y="721152"/>
            <a:ext cx="912675" cy="350846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/>
                <a:ea typeface="JetBrains Mono"/>
                <a:cs typeface="Arial"/>
              </a:rPr>
              <a:t>97.5%</a:t>
            </a:r>
          </a:p>
        </p:txBody>
      </p:sp>
    </p:spTree>
    <p:extLst>
      <p:ext uri="{BB962C8B-B14F-4D97-AF65-F5344CB8AC3E}">
        <p14:creationId xmlns:p14="http://schemas.microsoft.com/office/powerpoint/2010/main" val="3029699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F47B02B8-A64A-2F68-E0B1-A924E7CFA3AD}"/>
              </a:ext>
            </a:extLst>
          </p:cNvPr>
          <p:cNvSpPr/>
          <p:nvPr/>
        </p:nvSpPr>
        <p:spPr>
          <a:xfrm flipH="1">
            <a:off x="-1" y="0"/>
            <a:ext cx="4585425" cy="4778829"/>
          </a:xfrm>
          <a:prstGeom prst="rect">
            <a:avLst/>
          </a:prstGeom>
          <a:solidFill>
            <a:srgbClr val="B9C6C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F08050-A9ED-D886-C367-703264B9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4" y="1975448"/>
            <a:ext cx="949815" cy="10858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2B461C1-4142-1EB6-A5D0-246B62003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327" y="2908109"/>
            <a:ext cx="1995714" cy="1496786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AD35F332-9087-16CA-99C9-47E9A36B22DD}"/>
              </a:ext>
            </a:extLst>
          </p:cNvPr>
          <p:cNvCxnSpPr>
            <a:stCxn id="17" idx="3"/>
            <a:endCxn id="42" idx="1"/>
          </p:cNvCxnSpPr>
          <p:nvPr/>
        </p:nvCxnSpPr>
        <p:spPr>
          <a:xfrm>
            <a:off x="1265639" y="2518373"/>
            <a:ext cx="941688" cy="113812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Cloud Callout 48">
            <a:extLst>
              <a:ext uri="{FF2B5EF4-FFF2-40B4-BE49-F238E27FC236}">
                <a16:creationId xmlns:a16="http://schemas.microsoft.com/office/drawing/2014/main" id="{F2F33F8A-F532-C296-953C-FB6066A046FB}"/>
              </a:ext>
            </a:extLst>
          </p:cNvPr>
          <p:cNvSpPr/>
          <p:nvPr/>
        </p:nvSpPr>
        <p:spPr>
          <a:xfrm>
            <a:off x="1265639" y="83424"/>
            <a:ext cx="2925782" cy="1840630"/>
          </a:xfrm>
          <a:prstGeom prst="cloudCallout">
            <a:avLst>
              <a:gd name="adj1" fmla="val -52546"/>
              <a:gd name="adj2" fmla="val 60767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Oh, there’s a </a:t>
            </a:r>
            <a:r>
              <a:rPr lang="en-GB" sz="1600" u="sng">
                <a:solidFill>
                  <a:schemeClr val="bg1"/>
                </a:solidFill>
              </a:rPr>
              <a:t>chatbot</a:t>
            </a:r>
            <a:r>
              <a:rPr lang="en-GB" sz="1600">
                <a:solidFill>
                  <a:schemeClr val="bg1"/>
                </a:solidFill>
              </a:rPr>
              <a:t> now I can communicate in </a:t>
            </a:r>
            <a:r>
              <a:rPr lang="en-GB" sz="1600" u="sng">
                <a:solidFill>
                  <a:schemeClr val="bg1"/>
                </a:solidFill>
              </a:rPr>
              <a:t>Sinhala</a:t>
            </a:r>
            <a:r>
              <a:rPr lang="en-GB" sz="1600">
                <a:solidFill>
                  <a:schemeClr val="bg1"/>
                </a:solidFill>
              </a:rPr>
              <a:t> easily</a:t>
            </a:r>
            <a:endParaRPr lang="en-US" sz="1600">
              <a:solidFill>
                <a:schemeClr val="bg1"/>
              </a:solidFill>
              <a:cs typeface="Arial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0F2AAC0-FFA3-E76F-297F-AE7FEEA0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17" y="1883150"/>
            <a:ext cx="1375945" cy="1375945"/>
          </a:xfrm>
          <a:prstGeom prst="rect">
            <a:avLst/>
          </a:prstGeom>
        </p:spPr>
      </p:pic>
      <p:pic>
        <p:nvPicPr>
          <p:cNvPr id="57" name="Graphic 56" descr="Question mark">
            <a:extLst>
              <a:ext uri="{FF2B5EF4-FFF2-40B4-BE49-F238E27FC236}">
                <a16:creationId xmlns:a16="http://schemas.microsoft.com/office/drawing/2014/main" id="{2476B48C-76C2-2718-B652-4FF2284BD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49823">
            <a:off x="5885923" y="1916304"/>
            <a:ext cx="653536" cy="653536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E3593A09-5E5A-23E1-E2F1-67473ECC2954}"/>
              </a:ext>
            </a:extLst>
          </p:cNvPr>
          <p:cNvGrpSpPr/>
          <p:nvPr/>
        </p:nvGrpSpPr>
        <p:grpSpPr>
          <a:xfrm>
            <a:off x="6414546" y="1126296"/>
            <a:ext cx="2309932" cy="727040"/>
            <a:chOff x="6588703" y="1093502"/>
            <a:chExt cx="2309932" cy="727040"/>
          </a:xfrm>
        </p:grpSpPr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2C1F1B8D-81D7-042D-F72C-03ABBB962A17}"/>
                </a:ext>
              </a:extLst>
            </p:cNvPr>
            <p:cNvSpPr/>
            <p:nvPr/>
          </p:nvSpPr>
          <p:spPr>
            <a:xfrm>
              <a:off x="6588703" y="1579134"/>
              <a:ext cx="521916" cy="219250"/>
            </a:xfrm>
            <a:prstGeom prst="triangl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1CC48272-15BF-58F7-260F-ADDC633CD629}"/>
                </a:ext>
              </a:extLst>
            </p:cNvPr>
            <p:cNvSpPr/>
            <p:nvPr/>
          </p:nvSpPr>
          <p:spPr>
            <a:xfrm>
              <a:off x="6841235" y="1093502"/>
              <a:ext cx="2057400" cy="72704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bg1"/>
                  </a:solidFill>
                </a:rPr>
                <a:t>H</a:t>
              </a:r>
              <a:r>
                <a:rPr lang="en-LK">
                  <a:solidFill>
                    <a:schemeClr val="bg1"/>
                  </a:solidFill>
                </a:rPr>
                <a:t>ow can I </a:t>
              </a:r>
              <a:r>
                <a:rPr lang="en-LK" u="sng">
                  <a:solidFill>
                    <a:schemeClr val="bg1"/>
                  </a:solidFill>
                </a:rPr>
                <a:t>type Sinhala </a:t>
              </a:r>
              <a:r>
                <a:rPr lang="en-LK">
                  <a:solidFill>
                    <a:schemeClr val="bg1"/>
                  </a:solidFill>
                </a:rPr>
                <a:t>words?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C1933ED-DDEB-4003-F380-EC8634161586}"/>
              </a:ext>
            </a:extLst>
          </p:cNvPr>
          <p:cNvGrpSpPr/>
          <p:nvPr/>
        </p:nvGrpSpPr>
        <p:grpSpPr>
          <a:xfrm>
            <a:off x="6414546" y="2108382"/>
            <a:ext cx="2309932" cy="952916"/>
            <a:chOff x="6588703" y="1093502"/>
            <a:chExt cx="2309932" cy="952916"/>
          </a:xfrm>
        </p:grpSpPr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687B3F67-3B34-73B5-4D77-10F2492BFEBA}"/>
                </a:ext>
              </a:extLst>
            </p:cNvPr>
            <p:cNvSpPr/>
            <p:nvPr/>
          </p:nvSpPr>
          <p:spPr>
            <a:xfrm>
              <a:off x="6588703" y="1344354"/>
              <a:ext cx="521916" cy="219250"/>
            </a:xfrm>
            <a:prstGeom prst="triangl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38763A0E-355C-23B0-4250-0642BEB968EC}"/>
                </a:ext>
              </a:extLst>
            </p:cNvPr>
            <p:cNvSpPr/>
            <p:nvPr/>
          </p:nvSpPr>
          <p:spPr>
            <a:xfrm>
              <a:off x="6841235" y="1093502"/>
              <a:ext cx="2057400" cy="9529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Without converter, there’s no way to type Sinhala using keyboard</a:t>
              </a:r>
              <a:endParaRPr lang="en-LK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26642F-214F-E4B3-A799-D609F06FC164}"/>
              </a:ext>
            </a:extLst>
          </p:cNvPr>
          <p:cNvGrpSpPr/>
          <p:nvPr/>
        </p:nvGrpSpPr>
        <p:grpSpPr>
          <a:xfrm>
            <a:off x="6414546" y="3259095"/>
            <a:ext cx="2309932" cy="727040"/>
            <a:chOff x="6588703" y="1093502"/>
            <a:chExt cx="2309932" cy="727040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83C8CE1B-41ED-918F-0114-67EFB08CE980}"/>
                </a:ext>
              </a:extLst>
            </p:cNvPr>
            <p:cNvSpPr/>
            <p:nvPr/>
          </p:nvSpPr>
          <p:spPr>
            <a:xfrm rot="10800000">
              <a:off x="6588703" y="1121480"/>
              <a:ext cx="521916" cy="219250"/>
            </a:xfrm>
            <a:prstGeom prst="triangl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FFBAE5C-C55F-21E9-7424-86EA564BB074}"/>
                </a:ext>
              </a:extLst>
            </p:cNvPr>
            <p:cNvSpPr/>
            <p:nvPr/>
          </p:nvSpPr>
          <p:spPr>
            <a:xfrm>
              <a:off x="6841235" y="1093502"/>
              <a:ext cx="2057400" cy="72704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There’s no Sinhala support chatbots even</a:t>
              </a:r>
              <a:endParaRPr lang="en-LK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779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1F576-B4B8-3EFA-81F5-386E3D78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23" y="130395"/>
            <a:ext cx="1984153" cy="198415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F69867-8460-3C63-B00A-E05BBD9B8E75}"/>
              </a:ext>
            </a:extLst>
          </p:cNvPr>
          <p:cNvSpPr/>
          <p:nvPr/>
        </p:nvSpPr>
        <p:spPr>
          <a:xfrm>
            <a:off x="1411239" y="2746335"/>
            <a:ext cx="6321520" cy="952916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Solution Found !</a:t>
            </a:r>
            <a:endParaRPr lang="en-LK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78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13A676B8-55E5-C2A6-7B82-D402EE709C16}"/>
              </a:ext>
            </a:extLst>
          </p:cNvPr>
          <p:cNvSpPr/>
          <p:nvPr/>
        </p:nvSpPr>
        <p:spPr>
          <a:xfrm>
            <a:off x="5932966" y="506678"/>
            <a:ext cx="2679405" cy="3982734"/>
          </a:xfrm>
          <a:prstGeom prst="roundRect">
            <a:avLst>
              <a:gd name="adj" fmla="val 385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F028A-8061-6E43-A16A-56A14030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583" y="594102"/>
            <a:ext cx="2451100" cy="38354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BF223A-EF3F-44FA-9222-A062F7549D1A}"/>
              </a:ext>
            </a:extLst>
          </p:cNvPr>
          <p:cNvSpPr/>
          <p:nvPr/>
        </p:nvSpPr>
        <p:spPr>
          <a:xfrm>
            <a:off x="382973" y="1870896"/>
            <a:ext cx="4859228" cy="547558"/>
          </a:xfrm>
          <a:prstGeom prst="roundRect">
            <a:avLst>
              <a:gd name="adj" fmla="val 6402"/>
            </a:avLst>
          </a:prstGeom>
          <a:solidFill>
            <a:srgbClr val="3A4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Code-Switching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01EDB2-DF89-69F4-858E-DBF426D266FD}"/>
              </a:ext>
            </a:extLst>
          </p:cNvPr>
          <p:cNvSpPr txBox="1">
            <a:spLocks/>
          </p:cNvSpPr>
          <p:nvPr/>
        </p:nvSpPr>
        <p:spPr>
          <a:xfrm>
            <a:off x="995026" y="182791"/>
            <a:ext cx="6062103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>
                <a:solidFill>
                  <a:srgbClr val="3A4950"/>
                </a:solidFill>
                <a:latin typeface="Arial"/>
                <a:ea typeface="JetBrains Mono" panose="02000009000000000000" pitchFamily="49" charset="0"/>
                <a:cs typeface="Arial"/>
              </a:rPr>
              <a:t>Sinhala-English code-switchable</a:t>
            </a:r>
            <a:br>
              <a:rPr lang="en-US" sz="2100" b="1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050" b="1">
                <a:solidFill>
                  <a:srgbClr val="3A4950"/>
                </a:solidFill>
                <a:latin typeface="Arial"/>
                <a:ea typeface="JetBrains Mono" panose="02000009000000000000" pitchFamily="49" charset="0"/>
                <a:cs typeface="Arial"/>
              </a:rPr>
              <a:t>Keyboard Interface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61D675-C583-6201-AD6F-DE08CC8471C4}"/>
              </a:ext>
            </a:extLst>
          </p:cNvPr>
          <p:cNvSpPr/>
          <p:nvPr/>
        </p:nvSpPr>
        <p:spPr>
          <a:xfrm>
            <a:off x="382973" y="2631297"/>
            <a:ext cx="4836742" cy="1037917"/>
          </a:xfrm>
          <a:prstGeom prst="roundRect">
            <a:avLst>
              <a:gd name="adj" fmla="val 6402"/>
            </a:avLst>
          </a:prstGeom>
          <a:solidFill>
            <a:srgbClr val="B9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>
                <a:solidFill>
                  <a:sysClr val="windowText" lastClr="00000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Library Membership </a:t>
            </a:r>
            <a:endParaRPr lang="en-US" sz="18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si-LK" sz="1800">
                <a:solidFill>
                  <a:sysClr val="windowText" lastClr="000000"/>
                </a:solidFill>
                <a:latin typeface="Arial" panose="020B0604020202020204" pitchFamily="34" charset="0"/>
                <a:ea typeface="+mn-lt"/>
                <a:cs typeface="+mn-lt"/>
              </a:rPr>
              <a:t>එකට </a:t>
            </a:r>
            <a:r>
              <a:rPr lang="en-US" sz="1800">
                <a:solidFill>
                  <a:sysClr val="windowText" lastClr="00000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apply </a:t>
            </a:r>
            <a:endParaRPr lang="en-US" sz="18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si-LK" sz="1800">
                <a:solidFill>
                  <a:sysClr val="windowText" lastClr="000000"/>
                </a:solidFill>
                <a:latin typeface="Arial" panose="020B0604020202020204" pitchFamily="34" charset="0"/>
                <a:ea typeface="+mn-lt"/>
                <a:cs typeface="+mn-lt"/>
              </a:rPr>
              <a:t>කරන්නේ කොහොමද? </a:t>
            </a:r>
            <a:endParaRPr lang="en-US" sz="18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3" descr="A picture containing text, keyboard, computer, kitchenware&#10;&#10;Description automatically generated">
            <a:extLst>
              <a:ext uri="{FF2B5EF4-FFF2-40B4-BE49-F238E27FC236}">
                <a16:creationId xmlns:a16="http://schemas.microsoft.com/office/drawing/2014/main" id="{859367DE-B3F1-738C-39CA-542670FB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7" y="358850"/>
            <a:ext cx="685800" cy="6858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3E9350-654E-896E-F551-91D7FD7A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4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08;p29">
            <a:extLst>
              <a:ext uri="{FF2B5EF4-FFF2-40B4-BE49-F238E27FC236}">
                <a16:creationId xmlns:a16="http://schemas.microsoft.com/office/drawing/2014/main" id="{972350EF-72A5-8F31-2176-EDC9A98E57B4}"/>
              </a:ext>
            </a:extLst>
          </p:cNvPr>
          <p:cNvSpPr/>
          <p:nvPr/>
        </p:nvSpPr>
        <p:spPr>
          <a:xfrm rot="10800000">
            <a:off x="-29172" y="8265"/>
            <a:ext cx="9172872" cy="5143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42;p30">
            <a:extLst>
              <a:ext uri="{FF2B5EF4-FFF2-40B4-BE49-F238E27FC236}">
                <a16:creationId xmlns:a16="http://schemas.microsoft.com/office/drawing/2014/main" id="{D0085BB8-D756-BF54-4FBB-69011078892C}"/>
              </a:ext>
            </a:extLst>
          </p:cNvPr>
          <p:cNvSpPr/>
          <p:nvPr/>
        </p:nvSpPr>
        <p:spPr>
          <a:xfrm>
            <a:off x="5680086" y="4740360"/>
            <a:ext cx="3193404" cy="1944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39" name="Google Shape;243;p30">
            <a:extLst>
              <a:ext uri="{FF2B5EF4-FFF2-40B4-BE49-F238E27FC236}">
                <a16:creationId xmlns:a16="http://schemas.microsoft.com/office/drawing/2014/main" id="{E2AA2CBB-A5BA-D3C5-BF3A-CFED3F5F487D}"/>
              </a:ext>
            </a:extLst>
          </p:cNvPr>
          <p:cNvSpPr/>
          <p:nvPr/>
        </p:nvSpPr>
        <p:spPr>
          <a:xfrm>
            <a:off x="3600250" y="4778675"/>
            <a:ext cx="346800" cy="1944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40" name="Google Shape;255;p30">
            <a:extLst>
              <a:ext uri="{FF2B5EF4-FFF2-40B4-BE49-F238E27FC236}">
                <a16:creationId xmlns:a16="http://schemas.microsoft.com/office/drawing/2014/main" id="{344F98AE-BFE2-9625-FB0E-0206EE7ED01A}"/>
              </a:ext>
            </a:extLst>
          </p:cNvPr>
          <p:cNvSpPr/>
          <p:nvPr/>
        </p:nvSpPr>
        <p:spPr>
          <a:xfrm>
            <a:off x="4013924" y="4711325"/>
            <a:ext cx="772905" cy="3291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ADC455-9CE9-7379-7979-268F7E1E1D9E}"/>
              </a:ext>
            </a:extLst>
          </p:cNvPr>
          <p:cNvGrpSpPr/>
          <p:nvPr/>
        </p:nvGrpSpPr>
        <p:grpSpPr>
          <a:xfrm>
            <a:off x="0" y="-2771"/>
            <a:ext cx="4934548" cy="5825400"/>
            <a:chOff x="0" y="-2771"/>
            <a:chExt cx="4934548" cy="5825400"/>
          </a:xfrm>
        </p:grpSpPr>
        <p:sp>
          <p:nvSpPr>
            <p:cNvPr id="34" name="Google Shape;207;p29">
              <a:extLst>
                <a:ext uri="{FF2B5EF4-FFF2-40B4-BE49-F238E27FC236}">
                  <a16:creationId xmlns:a16="http://schemas.microsoft.com/office/drawing/2014/main" id="{BE75EC3A-398F-CF70-779F-4CAE4A5362D0}"/>
                </a:ext>
              </a:extLst>
            </p:cNvPr>
            <p:cNvSpPr/>
            <p:nvPr/>
          </p:nvSpPr>
          <p:spPr>
            <a:xfrm rot="10800000" flipH="1">
              <a:off x="3048939" y="-2771"/>
              <a:ext cx="1885609" cy="5825400"/>
            </a:xfrm>
            <a:prstGeom prst="rtTriangle">
              <a:avLst/>
            </a:prstGeom>
            <a:solidFill>
              <a:srgbClr val="D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 rot="10800000">
              <a:off x="0" y="24750"/>
              <a:ext cx="3208337" cy="5143500"/>
            </a:xfrm>
            <a:prstGeom prst="rect">
              <a:avLst/>
            </a:prstGeom>
            <a:solidFill>
              <a:srgbClr val="D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9"/>
          <p:cNvSpPr txBox="1"/>
          <p:nvPr/>
        </p:nvSpPr>
        <p:spPr>
          <a:xfrm>
            <a:off x="847050" y="1377725"/>
            <a:ext cx="6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1459350" y="4680050"/>
            <a:ext cx="181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accent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https://www.cia.gov/the-world-factbook/countries/sri-lanka/</a:t>
            </a:r>
            <a:endParaRPr sz="700" b="1">
              <a:solidFill>
                <a:schemeClr val="accent3"/>
              </a:solidFill>
            </a:endParaRPr>
          </a:p>
        </p:txBody>
      </p:sp>
      <p:cxnSp>
        <p:nvCxnSpPr>
          <p:cNvPr id="211" name="Google Shape;211;p29"/>
          <p:cNvCxnSpPr/>
          <p:nvPr/>
        </p:nvCxnSpPr>
        <p:spPr>
          <a:xfrm>
            <a:off x="155100" y="4622125"/>
            <a:ext cx="3124800" cy="0"/>
          </a:xfrm>
          <a:prstGeom prst="straightConnector1">
            <a:avLst/>
          </a:prstGeom>
          <a:noFill/>
          <a:ln w="9525" cap="flat" cmpd="sng">
            <a:solidFill>
              <a:srgbClr val="B9C6C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29"/>
          <p:cNvSpPr txBox="1"/>
          <p:nvPr/>
        </p:nvSpPr>
        <p:spPr>
          <a:xfrm>
            <a:off x="491300" y="1220375"/>
            <a:ext cx="1796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87%</a:t>
            </a:r>
            <a:endParaRPr sz="6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2205800" y="1405025"/>
            <a:ext cx="156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Sinhala </a:t>
            </a:r>
            <a:r>
              <a:rPr lang="en" sz="20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Speakers</a:t>
            </a:r>
            <a:endParaRPr sz="61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950" y="1519475"/>
            <a:ext cx="654249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491300" y="2234900"/>
            <a:ext cx="327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* While there are 28% Tamil speakers and 23% English speakers.</a:t>
            </a:r>
            <a:endParaRPr sz="1200" b="1">
              <a:solidFill>
                <a:schemeClr val="dk1"/>
              </a:solidFill>
            </a:endParaRPr>
          </a:p>
        </p:txBody>
      </p:sp>
      <p:grpSp>
        <p:nvGrpSpPr>
          <p:cNvPr id="216" name="Google Shape;216;p29"/>
          <p:cNvGrpSpPr/>
          <p:nvPr/>
        </p:nvGrpSpPr>
        <p:grpSpPr>
          <a:xfrm>
            <a:off x="157075" y="4649525"/>
            <a:ext cx="1667050" cy="461700"/>
            <a:chOff x="201925" y="4649525"/>
            <a:chExt cx="1667050" cy="461700"/>
          </a:xfrm>
        </p:grpSpPr>
        <p:sp>
          <p:nvSpPr>
            <p:cNvPr id="217" name="Google Shape;217;p29"/>
            <p:cNvSpPr txBox="1"/>
            <p:nvPr/>
          </p:nvSpPr>
          <p:spPr>
            <a:xfrm>
              <a:off x="201925" y="4741875"/>
              <a:ext cx="534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chemeClr val="dk1"/>
                  </a:solidFill>
                </a:rPr>
                <a:t>* Source</a:t>
              </a:r>
              <a:endParaRPr sz="600" b="1">
                <a:solidFill>
                  <a:schemeClr val="dk1"/>
                </a:solidFill>
              </a:endParaRPr>
            </a:p>
          </p:txBody>
        </p:sp>
        <p:sp>
          <p:nvSpPr>
            <p:cNvPr id="218" name="Google Shape;218;p29"/>
            <p:cNvSpPr txBox="1"/>
            <p:nvPr/>
          </p:nvSpPr>
          <p:spPr>
            <a:xfrm>
              <a:off x="985775" y="4649525"/>
              <a:ext cx="883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Central</a:t>
              </a:r>
              <a:endParaRPr sz="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Intelligence</a:t>
              </a:r>
              <a:endParaRPr sz="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Agency</a:t>
              </a:r>
              <a:endParaRPr sz="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pic>
          <p:nvPicPr>
            <p:cNvPr id="219" name="Google Shape;219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273" y="4734139"/>
              <a:ext cx="292500" cy="292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9"/>
          <p:cNvSpPr/>
          <p:nvPr/>
        </p:nvSpPr>
        <p:spPr>
          <a:xfrm>
            <a:off x="624300" y="2818475"/>
            <a:ext cx="2473800" cy="698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Querying and Code-switching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624300" y="364502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Entity Recognition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5419050" y="1377725"/>
            <a:ext cx="6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5063300" y="1220375"/>
            <a:ext cx="1796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B9C6C8"/>
                </a:solidFill>
                <a:latin typeface="Roboto"/>
                <a:ea typeface="Roboto"/>
                <a:cs typeface="Roboto"/>
                <a:sym typeface="Roboto"/>
              </a:rPr>
              <a:t>24%</a:t>
            </a:r>
            <a:endParaRPr sz="6400" b="1">
              <a:solidFill>
                <a:srgbClr val="B9C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6777800" y="1405025"/>
            <a:ext cx="20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9C6C8"/>
                </a:solidFill>
                <a:latin typeface="Rubik"/>
                <a:ea typeface="Rubik"/>
                <a:cs typeface="Rubik"/>
                <a:sym typeface="Rubik"/>
              </a:rPr>
              <a:t>Service Teams </a:t>
            </a:r>
            <a:r>
              <a:rPr lang="en" sz="2000">
                <a:solidFill>
                  <a:srgbClr val="B9C6C8"/>
                </a:solidFill>
                <a:latin typeface="Rubik"/>
                <a:ea typeface="Rubik"/>
                <a:cs typeface="Rubik"/>
                <a:sym typeface="Rubik"/>
              </a:rPr>
              <a:t>use AI</a:t>
            </a:r>
            <a:endParaRPr sz="6100">
              <a:solidFill>
                <a:srgbClr val="B9C6C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5063300" y="2234900"/>
            <a:ext cx="327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B9C6C8"/>
                </a:solidFill>
              </a:rPr>
              <a:t>On top of that </a:t>
            </a:r>
            <a:r>
              <a:rPr lang="en" b="1">
                <a:solidFill>
                  <a:srgbClr val="B9C6C8"/>
                </a:solidFill>
              </a:rPr>
              <a:t>34% more</a:t>
            </a:r>
            <a:r>
              <a:rPr lang="en" sz="1200" b="1">
                <a:solidFill>
                  <a:srgbClr val="B9C6C8"/>
                </a:solidFill>
              </a:rPr>
              <a:t> are planning on utilizing AI and Machine Learning</a:t>
            </a:r>
            <a:endParaRPr sz="1200" b="1">
              <a:solidFill>
                <a:srgbClr val="B9C6C8"/>
              </a:solidFill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5196300" y="281847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5196300" y="341442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5196300" y="401037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cxnSp>
        <p:nvCxnSpPr>
          <p:cNvPr id="229" name="Google Shape;229;p29"/>
          <p:cNvCxnSpPr/>
          <p:nvPr/>
        </p:nvCxnSpPr>
        <p:spPr>
          <a:xfrm rot="10800000" flipH="1">
            <a:off x="2134125" y="723725"/>
            <a:ext cx="5024700" cy="10500"/>
          </a:xfrm>
          <a:prstGeom prst="straightConnector1">
            <a:avLst/>
          </a:prstGeom>
          <a:noFill/>
          <a:ln w="19050" cap="flat" cmpd="sng">
            <a:solidFill>
              <a:srgbClr val="B9C6C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29"/>
          <p:cNvSpPr/>
          <p:nvPr/>
        </p:nvSpPr>
        <p:spPr>
          <a:xfrm>
            <a:off x="7062525" y="407075"/>
            <a:ext cx="654300" cy="654300"/>
          </a:xfrm>
          <a:prstGeom prst="ellipse">
            <a:avLst/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1576125" y="4070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4383988" y="4070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7448" y="578400"/>
            <a:ext cx="311650" cy="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3309" y="531143"/>
            <a:ext cx="395656" cy="39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1847" y="536400"/>
            <a:ext cx="395656" cy="39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EEB18B1-49E1-D604-FFCF-2C9CEC31D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52" y="2080586"/>
            <a:ext cx="375557" cy="370113"/>
          </a:xfrm>
          <a:prstGeom prst="rect">
            <a:avLst/>
          </a:prstGeom>
        </p:spPr>
      </p:pic>
      <p:pic>
        <p:nvPicPr>
          <p:cNvPr id="14" name="Picture 29" descr="Icon&#10;&#10;Description automatically generated">
            <a:extLst>
              <a:ext uri="{FF2B5EF4-FFF2-40B4-BE49-F238E27FC236}">
                <a16:creationId xmlns:a16="http://schemas.microsoft.com/office/drawing/2014/main" id="{7D907C80-4A9D-4BED-B843-D3B3B738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1" y="194268"/>
            <a:ext cx="692403" cy="68856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157ADA-DAB0-3D47-8E16-31CCEA71529D}"/>
              </a:ext>
            </a:extLst>
          </p:cNvPr>
          <p:cNvSpPr txBox="1">
            <a:spLocks/>
          </p:cNvSpPr>
          <p:nvPr/>
        </p:nvSpPr>
        <p:spPr>
          <a:xfrm>
            <a:off x="1143324" y="226225"/>
            <a:ext cx="7213804" cy="72695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Functional</a:t>
            </a:r>
            <a:br>
              <a:rPr lang="en-US" sz="48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85F841-A718-48C1-94E6-14737A083587}"/>
              </a:ext>
            </a:extLst>
          </p:cNvPr>
          <p:cNvSpPr/>
          <p:nvPr/>
        </p:nvSpPr>
        <p:spPr>
          <a:xfrm>
            <a:off x="1223780" y="1963370"/>
            <a:ext cx="7188980" cy="658580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500">
                <a:solidFill>
                  <a:schemeClr val="tx1"/>
                </a:solidFill>
              </a:rPr>
              <a:t>Ability to switch between typing Sinhala and English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2C6B87-FE9D-4BB4-9C73-C178025DB715}"/>
              </a:ext>
            </a:extLst>
          </p:cNvPr>
          <p:cNvSpPr/>
          <p:nvPr/>
        </p:nvSpPr>
        <p:spPr>
          <a:xfrm>
            <a:off x="1238767" y="1205038"/>
            <a:ext cx="7188980" cy="629156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500">
                <a:solidFill>
                  <a:schemeClr val="tx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Ability to type in Sinhala using an English keyboard.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15406C-65D6-4DC6-88B0-D1148F255910}"/>
              </a:ext>
            </a:extLst>
          </p:cNvPr>
          <p:cNvSpPr/>
          <p:nvPr/>
        </p:nvSpPr>
        <p:spPr>
          <a:xfrm>
            <a:off x="1238767" y="3534073"/>
            <a:ext cx="7188980" cy="89440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500">
                <a:solidFill>
                  <a:schemeClr val="tx1"/>
                </a:solidFill>
              </a:rPr>
              <a:t>SEETM should handle out-of-vocabulary words in Word2Vec models when at least one of the representations of equivalent tokens are present in training data.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5BC851F-5434-97C6-B556-610A1F9F1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1333755"/>
            <a:ext cx="375557" cy="370113"/>
          </a:xfrm>
          <a:prstGeom prst="rect">
            <a:avLst/>
          </a:prstGeom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50F04AF1-FAE3-E3DF-3F96-F6C46864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2" y="3700117"/>
            <a:ext cx="339202" cy="409958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FEF2B87-F39A-8D35-DC96-A3720D4F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1" y="2890352"/>
            <a:ext cx="375557" cy="37011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3E02E77-B5B4-8D18-BB79-2DE44E852F1C}"/>
              </a:ext>
            </a:extLst>
          </p:cNvPr>
          <p:cNvSpPr/>
          <p:nvPr/>
        </p:nvSpPr>
        <p:spPr>
          <a:xfrm>
            <a:off x="1223780" y="2751127"/>
            <a:ext cx="7188980" cy="658580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500">
                <a:solidFill>
                  <a:schemeClr val="tx1"/>
                </a:solidFill>
              </a:rPr>
              <a:t>Ability to type emojis if required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E560F-A7C2-7BD8-C978-0F89B176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z="1200" smtClean="0">
                <a:latin typeface="+mn-lt"/>
              </a:rPr>
              <a:pPr/>
              <a:t>60</a:t>
            </a:fld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95504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3">
            <a:extLst>
              <a:ext uri="{FF2B5EF4-FFF2-40B4-BE49-F238E27FC236}">
                <a16:creationId xmlns:a16="http://schemas.microsoft.com/office/drawing/2014/main" id="{6FEB4752-4E90-9B2F-536A-6C3EA5B8A151}"/>
              </a:ext>
            </a:extLst>
          </p:cNvPr>
          <p:cNvSpPr/>
          <p:nvPr/>
        </p:nvSpPr>
        <p:spPr>
          <a:xfrm>
            <a:off x="4535547" y="3435884"/>
            <a:ext cx="3681861" cy="849888"/>
          </a:xfrm>
          <a:prstGeom prst="roundRect">
            <a:avLst>
              <a:gd name="adj" fmla="val 3852"/>
            </a:avLst>
          </a:prstGeom>
          <a:solidFill>
            <a:srgbClr val="1C2124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4" name="Picture 34" descr="Icon&#10;&#10;Description automatically generated">
            <a:extLst>
              <a:ext uri="{FF2B5EF4-FFF2-40B4-BE49-F238E27FC236}">
                <a16:creationId xmlns:a16="http://schemas.microsoft.com/office/drawing/2014/main" id="{C150EDD2-739D-4BB8-95BA-07DFF33DA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4" y="248993"/>
            <a:ext cx="698465" cy="69846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78B73A-B6AB-4586-9F81-966FBF89A2BF}"/>
              </a:ext>
            </a:extLst>
          </p:cNvPr>
          <p:cNvSpPr/>
          <p:nvPr/>
        </p:nvSpPr>
        <p:spPr>
          <a:xfrm>
            <a:off x="1663944" y="1737661"/>
            <a:ext cx="2440858" cy="55674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Efficiency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5B1216-7B2A-4AA8-9D55-633BF735D8E9}"/>
              </a:ext>
            </a:extLst>
          </p:cNvPr>
          <p:cNvSpPr/>
          <p:nvPr/>
        </p:nvSpPr>
        <p:spPr>
          <a:xfrm>
            <a:off x="1663944" y="2469346"/>
            <a:ext cx="2440858" cy="55674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Reliability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A8FFF6-038A-404E-87A9-18803D6B3EC2}"/>
              </a:ext>
            </a:extLst>
          </p:cNvPr>
          <p:cNvSpPr/>
          <p:nvPr/>
        </p:nvSpPr>
        <p:spPr>
          <a:xfrm>
            <a:off x="1663944" y="3201031"/>
            <a:ext cx="2440858" cy="55674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Modularity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AF5A5F-1522-4647-B20D-17F945A091E0}"/>
              </a:ext>
            </a:extLst>
          </p:cNvPr>
          <p:cNvSpPr/>
          <p:nvPr/>
        </p:nvSpPr>
        <p:spPr>
          <a:xfrm>
            <a:off x="5130354" y="2472634"/>
            <a:ext cx="2440858" cy="55674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Scalability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9D28B3-F0CD-43A8-A818-D9D0EEAF0EDA}"/>
              </a:ext>
            </a:extLst>
          </p:cNvPr>
          <p:cNvSpPr/>
          <p:nvPr/>
        </p:nvSpPr>
        <p:spPr>
          <a:xfrm>
            <a:off x="5140820" y="1737661"/>
            <a:ext cx="2440858" cy="556744"/>
          </a:xfrm>
          <a:prstGeom prst="roundRect">
            <a:avLst>
              <a:gd name="adj" fmla="val 6402"/>
            </a:avLst>
          </a:prstGeom>
          <a:solidFill>
            <a:srgbClr val="DF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Usability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C408625-3BED-A743-163D-066A4ADE4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4" y="1844582"/>
            <a:ext cx="342900" cy="3429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CB473D8-A830-ED0A-B6D7-34F18FF83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4" y="2576267"/>
            <a:ext cx="342900" cy="34290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F16C378-7449-FBE5-4AF3-D1684BA7A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01" y="3307952"/>
            <a:ext cx="342900" cy="34290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A5C6D9C0-4C2E-3C78-4B1D-37784F46C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88" y="1822344"/>
            <a:ext cx="342900" cy="342900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F7D575A9-A760-D829-4F12-636C72647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753" b="75"/>
          <a:stretch/>
        </p:blipFill>
        <p:spPr>
          <a:xfrm>
            <a:off x="4585198" y="3500938"/>
            <a:ext cx="3576484" cy="735556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4E04058-033D-B3BC-B293-2837419B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88" y="2571750"/>
            <a:ext cx="342900" cy="342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D4BDF-CBA2-57F5-51A4-D5A7B7F9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61</a:t>
            </a:fld>
            <a:endParaRPr lang="en-US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4C6A5B-998A-6F13-7FFE-B9EC8C86F910}"/>
              </a:ext>
            </a:extLst>
          </p:cNvPr>
          <p:cNvSpPr txBox="1">
            <a:spLocks/>
          </p:cNvSpPr>
          <p:nvPr/>
        </p:nvSpPr>
        <p:spPr>
          <a:xfrm>
            <a:off x="1143324" y="226225"/>
            <a:ext cx="7213804" cy="72695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25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Non-Functional</a:t>
            </a:r>
            <a:br>
              <a:rPr lang="en-US" sz="45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1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386864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1341D12-A419-4F9A-BB43-FF1E961DE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11" y="189659"/>
            <a:ext cx="685800" cy="6858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FEAE58D-4751-02F1-37CF-F6C85217D66A}"/>
              </a:ext>
            </a:extLst>
          </p:cNvPr>
          <p:cNvSpPr/>
          <p:nvPr/>
        </p:nvSpPr>
        <p:spPr>
          <a:xfrm>
            <a:off x="601123" y="1650379"/>
            <a:ext cx="7941754" cy="3031707"/>
          </a:xfrm>
          <a:prstGeom prst="roundRect">
            <a:avLst/>
          </a:prstGeom>
          <a:solidFill>
            <a:srgbClr val="DFF2ED"/>
          </a:solidFill>
          <a:ln w="127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E62935-9DC4-D24A-8CD9-3759F9DD17CB}"/>
              </a:ext>
            </a:extLst>
          </p:cNvPr>
          <p:cNvSpPr txBox="1"/>
          <p:nvPr/>
        </p:nvSpPr>
        <p:spPr>
          <a:xfrm>
            <a:off x="4642727" y="2009261"/>
            <a:ext cx="1252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Web Chat 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Component</a:t>
            </a:r>
            <a:endParaRPr lang="en-US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085E2C-FF20-58DD-BCFA-93E8049F415E}"/>
              </a:ext>
            </a:extLst>
          </p:cNvPr>
          <p:cNvGrpSpPr/>
          <p:nvPr/>
        </p:nvGrpSpPr>
        <p:grpSpPr>
          <a:xfrm>
            <a:off x="1395057" y="1840150"/>
            <a:ext cx="449826" cy="567813"/>
            <a:chOff x="1678353" y="4353232"/>
            <a:chExt cx="599768" cy="757084"/>
          </a:xfrm>
        </p:grpSpPr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07BA7C94-A90C-0743-1FB3-1BCC873F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353" y="4353232"/>
              <a:ext cx="599768" cy="599768"/>
            </a:xfrm>
            <a:prstGeom prst="rect">
              <a:avLst/>
            </a:prstGeom>
          </p:spPr>
        </p:pic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D090485E-F2AC-98CE-82FC-CCD284B1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637" y="4653116"/>
              <a:ext cx="457200" cy="457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8E7107-E0C7-A923-2B74-84F57389F183}"/>
              </a:ext>
            </a:extLst>
          </p:cNvPr>
          <p:cNvGrpSpPr/>
          <p:nvPr/>
        </p:nvGrpSpPr>
        <p:grpSpPr>
          <a:xfrm>
            <a:off x="2628584" y="1753503"/>
            <a:ext cx="770794" cy="623120"/>
            <a:chOff x="2703618" y="4658032"/>
            <a:chExt cx="1027724" cy="830826"/>
          </a:xfrm>
        </p:grpSpPr>
        <p:pic>
          <p:nvPicPr>
            <p:cNvPr id="35" name="Picture 34" descr="A picture containing text, clock, monitor, gauge&#10;&#10;Description automatically generated">
              <a:extLst>
                <a:ext uri="{FF2B5EF4-FFF2-40B4-BE49-F238E27FC236}">
                  <a16:creationId xmlns:a16="http://schemas.microsoft.com/office/drawing/2014/main" id="{4806CD47-78EF-6BF6-92A2-3B3FEBB5D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4658032"/>
              <a:ext cx="530942" cy="530942"/>
            </a:xfrm>
            <a:prstGeom prst="rect">
              <a:avLst/>
            </a:prstGeom>
          </p:spPr>
        </p:pic>
        <p:pic>
          <p:nvPicPr>
            <p:cNvPr id="36" name="Picture 35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10C9703C-5CA4-5F0D-A4AE-CF97624B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3618" y="4889090"/>
              <a:ext cx="599768" cy="599768"/>
            </a:xfrm>
            <a:prstGeom prst="rect">
              <a:avLst/>
            </a:prstGeom>
          </p:spPr>
        </p:pic>
      </p:grp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9B84F7E4-63D1-4B6F-0CD1-19AA40667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45" y="2028192"/>
            <a:ext cx="247036" cy="24703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508CA02-80C0-3E5E-6424-936DE60FDE6D}"/>
              </a:ext>
            </a:extLst>
          </p:cNvPr>
          <p:cNvSpPr txBox="1"/>
          <p:nvPr/>
        </p:nvSpPr>
        <p:spPr>
          <a:xfrm>
            <a:off x="2277924" y="2415335"/>
            <a:ext cx="16300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Conversational AI User Interface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775C0-FB3A-AABF-1590-E8E100C44884}"/>
              </a:ext>
            </a:extLst>
          </p:cNvPr>
          <p:cNvSpPr txBox="1"/>
          <p:nvPr/>
        </p:nvSpPr>
        <p:spPr>
          <a:xfrm>
            <a:off x="955052" y="2464373"/>
            <a:ext cx="1329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Users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BA7C79D7-6F67-B0E9-525A-EE47B0399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42" y="2028192"/>
            <a:ext cx="247036" cy="24703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19F6580-D7B0-F892-344E-018807D6F54C}"/>
              </a:ext>
            </a:extLst>
          </p:cNvPr>
          <p:cNvSpPr txBox="1"/>
          <p:nvPr/>
        </p:nvSpPr>
        <p:spPr>
          <a:xfrm>
            <a:off x="6511585" y="1984417"/>
            <a:ext cx="1975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Sinhala-English Keyboard Interface</a:t>
            </a:r>
            <a:endParaRPr lang="en-US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9F291863-53E7-F66E-A0E9-CBF135E06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72" y="2013315"/>
            <a:ext cx="247036" cy="247036"/>
          </a:xfrm>
          <a:prstGeom prst="rect">
            <a:avLst/>
          </a:prstGeom>
        </p:spPr>
      </p:pic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F7703FB-4A8D-3D78-CFE1-B7EFEDC335CB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rot="10800000">
            <a:off x="5268877" y="2532481"/>
            <a:ext cx="1452856" cy="1686406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CB5C2D4-D6F7-C19F-A3EC-5B95BF9BD55F}"/>
              </a:ext>
            </a:extLst>
          </p:cNvPr>
          <p:cNvSpPr txBox="1"/>
          <p:nvPr/>
        </p:nvSpPr>
        <p:spPr>
          <a:xfrm>
            <a:off x="6693809" y="2733670"/>
            <a:ext cx="1633721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Get Data on Key Press/ Key Up/ Key Down Events</a:t>
            </a: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AFAA9E-7F88-8FDA-CCCE-AD4990FC6CB8}"/>
              </a:ext>
            </a:extLst>
          </p:cNvPr>
          <p:cNvSpPr txBox="1"/>
          <p:nvPr/>
        </p:nvSpPr>
        <p:spPr>
          <a:xfrm>
            <a:off x="6700151" y="3571691"/>
            <a:ext cx="1633721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Apply Rules in order</a:t>
            </a: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8EE3CB-984E-67A5-F711-D76F7A459E25}"/>
              </a:ext>
            </a:extLst>
          </p:cNvPr>
          <p:cNvSpPr txBox="1"/>
          <p:nvPr/>
        </p:nvSpPr>
        <p:spPr>
          <a:xfrm>
            <a:off x="6721733" y="3988054"/>
            <a:ext cx="1583294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Return the converted Text</a:t>
            </a: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231B67B2-E726-61B2-D7F2-10FE8F188E72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16200000" flipH="1">
            <a:off x="7392078" y="2615077"/>
            <a:ext cx="226033" cy="11151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47">
            <a:extLst>
              <a:ext uri="{FF2B5EF4-FFF2-40B4-BE49-F238E27FC236}">
                <a16:creationId xmlns:a16="http://schemas.microsoft.com/office/drawing/2014/main" id="{326201F5-F100-F187-2F27-00D9B09CB109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16200000" flipH="1">
            <a:off x="7417996" y="3472675"/>
            <a:ext cx="191690" cy="6342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47">
            <a:extLst>
              <a:ext uri="{FF2B5EF4-FFF2-40B4-BE49-F238E27FC236}">
                <a16:creationId xmlns:a16="http://schemas.microsoft.com/office/drawing/2014/main" id="{938AB950-0773-35F2-7AC2-7BB41563F1FA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rot="5400000">
            <a:off x="7445514" y="3916556"/>
            <a:ext cx="139364" cy="3632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FE7B6-6F05-B01E-9961-C8B072B2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62</a:t>
            </a:fld>
            <a:endParaRPr lang="en-US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C354C6-8538-B6C4-BD68-E2A90699E451}"/>
              </a:ext>
            </a:extLst>
          </p:cNvPr>
          <p:cNvSpPr txBox="1">
            <a:spLocks/>
          </p:cNvSpPr>
          <p:nvPr/>
        </p:nvSpPr>
        <p:spPr>
          <a:xfrm>
            <a:off x="1143324" y="226225"/>
            <a:ext cx="5090208" cy="72695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rgbClr val="3A4950"/>
                </a:solidFill>
                <a:latin typeface="+mn-lt"/>
              </a:rPr>
              <a:t>Research</a:t>
            </a:r>
            <a:br>
              <a:rPr lang="en-US" sz="45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>
                <a:solidFill>
                  <a:srgbClr val="3A4950"/>
                </a:solidFill>
                <a:latin typeface="+mn-lt"/>
              </a:rPr>
              <a:t>Flow</a:t>
            </a:r>
            <a:endParaRPr lang="en-US" sz="2100" b="1">
              <a:solidFill>
                <a:srgbClr val="3A4950"/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33FC7-72DA-9519-8740-1E3BF170AFA4}"/>
              </a:ext>
            </a:extLst>
          </p:cNvPr>
          <p:cNvGrpSpPr/>
          <p:nvPr/>
        </p:nvGrpSpPr>
        <p:grpSpPr>
          <a:xfrm>
            <a:off x="7271027" y="498516"/>
            <a:ext cx="456984" cy="456984"/>
            <a:chOff x="6468442" y="791212"/>
            <a:chExt cx="654300" cy="654300"/>
          </a:xfrm>
        </p:grpSpPr>
        <p:sp>
          <p:nvSpPr>
            <p:cNvPr id="10" name="Google Shape;265;p30">
              <a:extLst>
                <a:ext uri="{FF2B5EF4-FFF2-40B4-BE49-F238E27FC236}">
                  <a16:creationId xmlns:a16="http://schemas.microsoft.com/office/drawing/2014/main" id="{423F15F0-8B3C-C3AF-8085-64717D247502}"/>
                </a:ext>
              </a:extLst>
            </p:cNvPr>
            <p:cNvSpPr/>
            <p:nvPr/>
          </p:nvSpPr>
          <p:spPr>
            <a:xfrm>
              <a:off x="6468442" y="791212"/>
              <a:ext cx="654300" cy="654300"/>
            </a:xfrm>
            <a:prstGeom prst="ellipse">
              <a:avLst/>
            </a:prstGeom>
            <a:solidFill>
              <a:srgbClr val="B9C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Picture 2" descr="Rasa Bot Starter Packs">
              <a:extLst>
                <a:ext uri="{FF2B5EF4-FFF2-40B4-BE49-F238E27FC236}">
                  <a16:creationId xmlns:a16="http://schemas.microsoft.com/office/drawing/2014/main" id="{BD1DC3B3-7D27-D4FE-2B2B-BE1947778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839" b="94355" l="5419" r="95567">
                          <a14:foregroundMark x1="6713" y1="19631" x2="7882" y2="29839"/>
                          <a14:foregroundMark x1="6450" y1="17339" x2="6682" y2="19361"/>
                          <a14:foregroundMark x1="5997" y1="17339" x2="7882" y2="61290"/>
                          <a14:foregroundMark x1="76355" y1="90726" x2="81773" y2="81048"/>
                          <a14:foregroundMark x1="80788" y1="92742" x2="82266" y2="94758"/>
                          <a14:foregroundMark x1="90374" y1="68024" x2="96059" y2="32661"/>
                          <a14:foregroundMark x1="88670" y1="78629" x2="89074" y2="76112"/>
                          <a14:foregroundMark x1="95074" y1="13306" x2="89937" y2="12405"/>
                          <a14:foregroundMark x1="57474" y1="6246" x2="60268" y2="5904"/>
                          <a14:foregroundMark x1="46891" y1="7542" x2="51203" y2="7014"/>
                          <a14:foregroundMark x1="36614" y1="8801" x2="41972" y2="8145"/>
                          <a14:foregroundMark x1="68966" y1="4839" x2="77833" y2="4839"/>
                          <a14:foregroundMark x1="20690" y1="22984" x2="21182" y2="33065"/>
                          <a14:foregroundMark x1="54680" y1="18952" x2="54187" y2="30645"/>
                          <a14:foregroundMark x1="20197" y1="47177" x2="21675" y2="56452"/>
                          <a14:foregroundMark x1="56158" y1="47984" x2="56158" y2="60484"/>
                          <a14:backgroundMark x1="31215" y1="23896" x2="32512" y2="23790"/>
                          <a14:backgroundMark x1="64972" y1="23387" x2="67980" y2="23387"/>
                          <a14:backgroundMark x1="66630" y1="53596" x2="66995" y2="53629"/>
                          <a14:backgroundMark x1="69951" y1="36694" x2="66010" y2="37500"/>
                          <a14:backgroundMark x1="87685" y1="71371" x2="89163" y2="73790"/>
                          <a14:backgroundMark x1="88177" y1="68548" x2="89655" y2="72581"/>
                          <a14:backgroundMark x1="88177" y1="74194" x2="89655" y2="75806"/>
                          <a14:backgroundMark x1="88670" y1="18145" x2="83744" y2="13306"/>
                          <a14:backgroundMark x1="81281" y1="12903" x2="64532" y2="11694"/>
                          <a14:backgroundMark x1="77833" y1="12903" x2="85222" y2="12097"/>
                          <a14:backgroundMark x1="85222" y1="12097" x2="87685" y2="11694"/>
                          <a14:backgroundMark x1="87685" y1="11694" x2="89163" y2="12903"/>
                          <a14:backgroundMark x1="47783" y1="38710" x2="47783" y2="34677"/>
                          <a14:backgroundMark x1="51232" y1="13710" x2="45320" y2="12903"/>
                          <a14:backgroundMark x1="59606" y1="12097" x2="54187" y2="11290"/>
                          <a14:backgroundMark x1="57635" y1="11290" x2="64532" y2="10887"/>
                          <a14:backgroundMark x1="61084" y1="10887" x2="55172" y2="10887"/>
                          <a14:backgroundMark x1="39409" y1="12097" x2="16749" y2="14516"/>
                          <a14:backgroundMark x1="14778" y1="12903" x2="12808" y2="12097"/>
                          <a14:backgroundMark x1="12808" y1="12097" x2="12808" y2="12097"/>
                          <a14:backgroundMark x1="12808" y1="12097" x2="12808" y2="12097"/>
                          <a14:backgroundMark x1="11823" y1="12500" x2="14286" y2="10081"/>
                          <a14:backgroundMark x1="12315" y1="12500" x2="18227" y2="12903"/>
                          <a14:backgroundMark x1="18227" y1="12903" x2="10837" y2="10484"/>
                          <a14:backgroundMark x1="11330" y1="10887" x2="11330" y2="173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079" y="923386"/>
              <a:ext cx="371026" cy="453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33CBAF-6FC2-9605-BEAE-7A5454DBF2F3}"/>
              </a:ext>
            </a:extLst>
          </p:cNvPr>
          <p:cNvGrpSpPr/>
          <p:nvPr/>
        </p:nvGrpSpPr>
        <p:grpSpPr>
          <a:xfrm>
            <a:off x="7825265" y="503933"/>
            <a:ext cx="456984" cy="456984"/>
            <a:chOff x="7389192" y="791212"/>
            <a:chExt cx="654300" cy="654300"/>
          </a:xfrm>
        </p:grpSpPr>
        <p:sp>
          <p:nvSpPr>
            <p:cNvPr id="13" name="Google Shape;265;p30">
              <a:extLst>
                <a:ext uri="{FF2B5EF4-FFF2-40B4-BE49-F238E27FC236}">
                  <a16:creationId xmlns:a16="http://schemas.microsoft.com/office/drawing/2014/main" id="{D9D7F4DC-3D12-6978-E172-A35120ECB71A}"/>
                </a:ext>
              </a:extLst>
            </p:cNvPr>
            <p:cNvSpPr/>
            <p:nvPr/>
          </p:nvSpPr>
          <p:spPr>
            <a:xfrm>
              <a:off x="7389192" y="791212"/>
              <a:ext cx="654300" cy="654300"/>
            </a:xfrm>
            <a:prstGeom prst="ellipse">
              <a:avLst/>
            </a:prstGeom>
            <a:solidFill>
              <a:srgbClr val="B9C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48C5E24-4C12-DE36-DDDF-542B0B29F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379" y="859644"/>
              <a:ext cx="501926" cy="50192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1427A5-4570-092C-9E59-64F2CAD6BB98}"/>
              </a:ext>
            </a:extLst>
          </p:cNvPr>
          <p:cNvGrpSpPr/>
          <p:nvPr/>
        </p:nvGrpSpPr>
        <p:grpSpPr>
          <a:xfrm>
            <a:off x="7271027" y="1051588"/>
            <a:ext cx="456984" cy="456984"/>
            <a:chOff x="6201177" y="789125"/>
            <a:chExt cx="456984" cy="456984"/>
          </a:xfrm>
        </p:grpSpPr>
        <p:sp>
          <p:nvSpPr>
            <p:cNvPr id="16" name="Google Shape;265;p30">
              <a:extLst>
                <a:ext uri="{FF2B5EF4-FFF2-40B4-BE49-F238E27FC236}">
                  <a16:creationId xmlns:a16="http://schemas.microsoft.com/office/drawing/2014/main" id="{E4A8B7D2-F7F5-E7D8-9FBF-BD581A44905E}"/>
                </a:ext>
              </a:extLst>
            </p:cNvPr>
            <p:cNvSpPr/>
            <p:nvPr/>
          </p:nvSpPr>
          <p:spPr>
            <a:xfrm>
              <a:off x="6201177" y="789125"/>
              <a:ext cx="456984" cy="456984"/>
            </a:xfrm>
            <a:prstGeom prst="ellipse">
              <a:avLst/>
            </a:prstGeom>
            <a:solidFill>
              <a:srgbClr val="B9C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BCE564-D400-3EAB-C9D1-ABB379005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29364" y="844005"/>
              <a:ext cx="380170" cy="38017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541AE4-0677-44A6-7513-ED9D2A66C663}"/>
              </a:ext>
            </a:extLst>
          </p:cNvPr>
          <p:cNvGrpSpPr/>
          <p:nvPr/>
        </p:nvGrpSpPr>
        <p:grpSpPr>
          <a:xfrm>
            <a:off x="7825265" y="1054031"/>
            <a:ext cx="456984" cy="456984"/>
            <a:chOff x="5943179" y="317212"/>
            <a:chExt cx="456984" cy="456984"/>
          </a:xfrm>
        </p:grpSpPr>
        <p:sp>
          <p:nvSpPr>
            <p:cNvPr id="21" name="Google Shape;265;p30">
              <a:extLst>
                <a:ext uri="{FF2B5EF4-FFF2-40B4-BE49-F238E27FC236}">
                  <a16:creationId xmlns:a16="http://schemas.microsoft.com/office/drawing/2014/main" id="{22DDE4A7-1736-4DD3-94B2-B330FEABE83A}"/>
                </a:ext>
              </a:extLst>
            </p:cNvPr>
            <p:cNvSpPr/>
            <p:nvPr/>
          </p:nvSpPr>
          <p:spPr>
            <a:xfrm>
              <a:off x="5943179" y="317212"/>
              <a:ext cx="456984" cy="456984"/>
            </a:xfrm>
            <a:prstGeom prst="ellipse">
              <a:avLst/>
            </a:prstGeom>
            <a:solidFill>
              <a:srgbClr val="B9C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BA71BE-ECB7-9663-30BB-15352812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19360" y="398182"/>
              <a:ext cx="304621" cy="304621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DCAF992B-86E0-2949-0226-0F0EBCF5F2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3070" y="1876387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014BAF1-387B-64D2-27B1-08C574700C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3126" y="1997220"/>
            <a:ext cx="478586" cy="4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9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C366086C-1238-6213-F598-28C972A6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632830"/>
              </p:ext>
            </p:extLst>
          </p:nvPr>
        </p:nvGraphicFramePr>
        <p:xfrm>
          <a:off x="416120" y="1175406"/>
          <a:ext cx="8311761" cy="25757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54620">
                  <a:extLst>
                    <a:ext uri="{9D8B030D-6E8A-4147-A177-3AD203B41FA5}">
                      <a16:colId xmlns:a16="http://schemas.microsoft.com/office/drawing/2014/main" val="3371337416"/>
                    </a:ext>
                  </a:extLst>
                </a:gridCol>
                <a:gridCol w="3184467">
                  <a:extLst>
                    <a:ext uri="{9D8B030D-6E8A-4147-A177-3AD203B41FA5}">
                      <a16:colId xmlns:a16="http://schemas.microsoft.com/office/drawing/2014/main" val="1821910633"/>
                    </a:ext>
                  </a:extLst>
                </a:gridCol>
                <a:gridCol w="2972674">
                  <a:extLst>
                    <a:ext uri="{9D8B030D-6E8A-4147-A177-3AD203B41FA5}">
                      <a16:colId xmlns:a16="http://schemas.microsoft.com/office/drawing/2014/main" val="1905702302"/>
                    </a:ext>
                  </a:extLst>
                </a:gridCol>
              </a:tblGrid>
              <a:tr h="373520">
                <a:tc>
                  <a:txBody>
                    <a:bodyPr/>
                    <a:lstStyle/>
                    <a:p>
                      <a:pPr algn="ctr"/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Keyboard Name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Default (Misleading character Map)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Changes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88724935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r>
                        <a:rPr lang="en-GB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Helakuru Keyboard (</a:t>
                      </a:r>
                      <a:r>
                        <a:rPr lang="si-LK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හෙළකුරු</a:t>
                      </a:r>
                      <a:r>
                        <a:rPr lang="en-GB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</a:rPr>
                        <a:t>)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Backspace + a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ා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c  </a:t>
                      </a:r>
                      <a:r>
                        <a:rPr lang="en-US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ක</a:t>
                      </a:r>
                      <a:r>
                        <a:rPr lang="en-US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්</a:t>
                      </a:r>
                      <a:endParaRPr lang="en-US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u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ෞ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 (when re-enter)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ou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ඖ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Q/q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ද්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Backspace + a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</a:t>
                      </a: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අ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LK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c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ච්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u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උ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 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au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ඖ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LK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Q/q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 (Shortcut)</a:t>
                      </a: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 (dh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</a:t>
                      </a: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ද්</a:t>
                      </a: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223380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7C4AD5-E312-0F35-39F5-58C69A824160}"/>
              </a:ext>
            </a:extLst>
          </p:cNvPr>
          <p:cNvSpPr txBox="1">
            <a:spLocks/>
          </p:cNvSpPr>
          <p:nvPr/>
        </p:nvSpPr>
        <p:spPr>
          <a:xfrm>
            <a:off x="1050433" y="103629"/>
            <a:ext cx="4531832" cy="95764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>
                <a:solidFill>
                  <a:srgbClr val="3A4950"/>
                </a:solidFill>
                <a:latin typeface="+mn-lt"/>
              </a:rPr>
              <a:t>Keyboards  </a:t>
            </a:r>
          </a:p>
          <a:p>
            <a:r>
              <a:rPr lang="en-US" sz="3225" b="1">
                <a:solidFill>
                  <a:srgbClr val="3A4950"/>
                </a:solidFill>
                <a:latin typeface="+mn-lt"/>
              </a:rPr>
              <a:t>Comparison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A2603F-DA4D-BEC2-3AF1-BC4385BD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4" y="129797"/>
            <a:ext cx="605054" cy="6050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459F4-4B8C-E284-5056-6ABE73E5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63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8841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139D27C-99DD-062F-43B3-7D116431F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6887"/>
              </p:ext>
            </p:extLst>
          </p:nvPr>
        </p:nvGraphicFramePr>
        <p:xfrm>
          <a:off x="416120" y="1177766"/>
          <a:ext cx="8311761" cy="34291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54620">
                  <a:extLst>
                    <a:ext uri="{9D8B030D-6E8A-4147-A177-3AD203B41FA5}">
                      <a16:colId xmlns:a16="http://schemas.microsoft.com/office/drawing/2014/main" val="3371337416"/>
                    </a:ext>
                  </a:extLst>
                </a:gridCol>
                <a:gridCol w="3184467">
                  <a:extLst>
                    <a:ext uri="{9D8B030D-6E8A-4147-A177-3AD203B41FA5}">
                      <a16:colId xmlns:a16="http://schemas.microsoft.com/office/drawing/2014/main" val="1821910633"/>
                    </a:ext>
                  </a:extLst>
                </a:gridCol>
                <a:gridCol w="2972674">
                  <a:extLst>
                    <a:ext uri="{9D8B030D-6E8A-4147-A177-3AD203B41FA5}">
                      <a16:colId xmlns:a16="http://schemas.microsoft.com/office/drawing/2014/main" val="1905702302"/>
                    </a:ext>
                  </a:extLst>
                </a:gridCol>
              </a:tblGrid>
              <a:tr h="373520">
                <a:tc>
                  <a:txBody>
                    <a:bodyPr/>
                    <a:lstStyle/>
                    <a:p>
                      <a:pPr algn="ctr"/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Keyboard Name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Default </a:t>
                      </a: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(Misleading character Map)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Changes</a:t>
                      </a:r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88724935"/>
                  </a:ext>
                </a:extLst>
              </a:tr>
              <a:tr h="2308860">
                <a:tc>
                  <a:txBody>
                    <a:bodyPr/>
                    <a:lstStyle/>
                    <a:p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UCSC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Unicode Real-Time Font Converter 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c  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q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ඣ්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Q  Q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U  U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V  V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E  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F  F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H  H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M 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O  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S  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W  W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x, X  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z 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c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ච්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Q/q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 </a:t>
                      </a:r>
                      <a:r>
                        <a:rPr lang="en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(Shortcut)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U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උ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V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ව්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E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ඓ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F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ෆ්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H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ඃ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M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ම්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O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ඖ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S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ස්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X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ඞ්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x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ං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W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ව්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z  </a:t>
                      </a:r>
                      <a:r>
                        <a:rPr lang="si-LK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sym typeface="Wingdings" pitchFamily="2" charset="2"/>
                        </a:rPr>
                        <a:t>ර්‍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560612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200BDB-BE4F-FFEA-3A26-29A7E2F8933E}"/>
              </a:ext>
            </a:extLst>
          </p:cNvPr>
          <p:cNvSpPr txBox="1">
            <a:spLocks/>
          </p:cNvSpPr>
          <p:nvPr/>
        </p:nvSpPr>
        <p:spPr>
          <a:xfrm>
            <a:off x="1050433" y="103629"/>
            <a:ext cx="4531832" cy="865195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>
                <a:solidFill>
                  <a:srgbClr val="3A4950"/>
                </a:solidFill>
                <a:latin typeface="+mn-lt"/>
              </a:rPr>
              <a:t>Keyboards  </a:t>
            </a:r>
          </a:p>
          <a:p>
            <a:r>
              <a:rPr lang="en-US" sz="3225" b="1">
                <a:solidFill>
                  <a:srgbClr val="3A4950"/>
                </a:solidFill>
                <a:latin typeface="+mn-lt"/>
              </a:rPr>
              <a:t>Comparison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D46861B-1370-E2E2-9B7D-F08AACFF4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4" y="129797"/>
            <a:ext cx="605054" cy="6050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AEBC3-8750-630B-931B-211B784C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64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918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864E4A83-D6B3-9894-FCD0-AECCE1BB5A56}"/>
              </a:ext>
            </a:extLst>
          </p:cNvPr>
          <p:cNvSpPr/>
          <p:nvPr/>
        </p:nvSpPr>
        <p:spPr>
          <a:xfrm>
            <a:off x="1129501" y="3509056"/>
            <a:ext cx="7139985" cy="1375469"/>
          </a:xfrm>
          <a:prstGeom prst="roundRect">
            <a:avLst>
              <a:gd name="adj" fmla="val 3852"/>
            </a:avLst>
          </a:prstGeom>
          <a:solidFill>
            <a:srgbClr val="2B2B2B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93E2F047-E0B7-3113-A0DC-FFAAD7F8E85C}"/>
              </a:ext>
            </a:extLst>
          </p:cNvPr>
          <p:cNvSpPr/>
          <p:nvPr/>
        </p:nvSpPr>
        <p:spPr>
          <a:xfrm>
            <a:off x="1129501" y="2312180"/>
            <a:ext cx="7139985" cy="1102443"/>
          </a:xfrm>
          <a:prstGeom prst="roundRect">
            <a:avLst>
              <a:gd name="adj" fmla="val 3852"/>
            </a:avLst>
          </a:prstGeom>
          <a:solidFill>
            <a:srgbClr val="2B2B2B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4E3F5488-48C2-7AA1-BD85-7646663EE461}"/>
              </a:ext>
            </a:extLst>
          </p:cNvPr>
          <p:cNvSpPr/>
          <p:nvPr/>
        </p:nvSpPr>
        <p:spPr>
          <a:xfrm>
            <a:off x="1129502" y="1099499"/>
            <a:ext cx="7139985" cy="1102443"/>
          </a:xfrm>
          <a:prstGeom prst="roundRect">
            <a:avLst>
              <a:gd name="adj" fmla="val 3852"/>
            </a:avLst>
          </a:prstGeom>
          <a:solidFill>
            <a:srgbClr val="2B2B2B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B2DB666-F168-73C7-F36F-F2782816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59" y="1235173"/>
            <a:ext cx="7081157" cy="93380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A1BF6C-2C29-7165-BD01-23B2372A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159" y="2344332"/>
            <a:ext cx="7075714" cy="973056"/>
          </a:xfrm>
          <a:prstGeom prst="rect">
            <a:avLst/>
          </a:prstGeom>
        </p:spPr>
      </p:pic>
      <p:pic>
        <p:nvPicPr>
          <p:cNvPr id="3" name="Picture 4" descr="Calendar&#10;&#10;Description automatically generated">
            <a:extLst>
              <a:ext uri="{FF2B5EF4-FFF2-40B4-BE49-F238E27FC236}">
                <a16:creationId xmlns:a16="http://schemas.microsoft.com/office/drawing/2014/main" id="{FB091AC8-4ABD-F21B-B998-1C3485A25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159" y="3519186"/>
            <a:ext cx="2313214" cy="135520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F0BBE1A-BB3C-FED9-70B3-72ABF5B5B606}"/>
              </a:ext>
            </a:extLst>
          </p:cNvPr>
          <p:cNvSpPr txBox="1">
            <a:spLocks/>
          </p:cNvSpPr>
          <p:nvPr/>
        </p:nvSpPr>
        <p:spPr>
          <a:xfrm>
            <a:off x="874513" y="199911"/>
            <a:ext cx="4206307" cy="86301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25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Character</a:t>
            </a:r>
            <a:br>
              <a:rPr lang="en-US" sz="36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9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Mapping</a:t>
            </a:r>
          </a:p>
        </p:txBody>
      </p:sp>
      <p:pic>
        <p:nvPicPr>
          <p:cNvPr id="22" name="Picture 1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8226DC0-663B-991C-AB53-6A4220886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285750"/>
            <a:ext cx="685800" cy="685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8F5AE-34B4-FE11-CFF6-B6380F8A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65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9471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05868271-E3A6-0151-897B-DA5035EFC8BE}"/>
              </a:ext>
            </a:extLst>
          </p:cNvPr>
          <p:cNvSpPr/>
          <p:nvPr/>
        </p:nvSpPr>
        <p:spPr>
          <a:xfrm>
            <a:off x="353787" y="1173146"/>
            <a:ext cx="8558565" cy="2094310"/>
          </a:xfrm>
          <a:prstGeom prst="roundRect">
            <a:avLst>
              <a:gd name="adj" fmla="val 3852"/>
            </a:avLst>
          </a:prstGeom>
          <a:solidFill>
            <a:srgbClr val="2B2B2B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55843BEF-BAB0-F804-4239-E9A644D3BEB0}"/>
              </a:ext>
            </a:extLst>
          </p:cNvPr>
          <p:cNvSpPr/>
          <p:nvPr/>
        </p:nvSpPr>
        <p:spPr>
          <a:xfrm>
            <a:off x="353787" y="3377679"/>
            <a:ext cx="8558565" cy="1301398"/>
          </a:xfrm>
          <a:prstGeom prst="roundRect">
            <a:avLst>
              <a:gd name="adj" fmla="val 3852"/>
            </a:avLst>
          </a:prstGeom>
          <a:solidFill>
            <a:srgbClr val="2B2B2B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CDED17B6-B483-A619-9FD7-7B05A7141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41219"/>
            <a:ext cx="2884714" cy="1177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8DD65-A5FF-00EC-304B-DC6EED0E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22496"/>
            <a:ext cx="8333013" cy="1963284"/>
          </a:xfrm>
          <a:prstGeom prst="rect">
            <a:avLst/>
          </a:prstGeom>
        </p:spPr>
      </p:pic>
      <p:pic>
        <p:nvPicPr>
          <p:cNvPr id="15" name="Picture 1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DD2E00C5-A455-E7D9-0B5B-6AEB1D4C9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285750"/>
            <a:ext cx="685800" cy="685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D5AA4-807C-D17F-AF80-CC8DABD4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66</a:t>
            </a:fld>
            <a:endParaRPr lang="en-US"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BB326A-61B1-1E42-3054-DED243791857}"/>
              </a:ext>
            </a:extLst>
          </p:cNvPr>
          <p:cNvSpPr txBox="1">
            <a:spLocks/>
          </p:cNvSpPr>
          <p:nvPr/>
        </p:nvSpPr>
        <p:spPr>
          <a:xfrm>
            <a:off x="874513" y="199911"/>
            <a:ext cx="4206307" cy="86301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25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Character</a:t>
            </a:r>
            <a:br>
              <a:rPr lang="en-US" sz="36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9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4084300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87E7450-F516-1E76-6AB0-6C09AA713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2" y="267744"/>
            <a:ext cx="610057" cy="610057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1F918F7-8D1C-2EDD-9D8E-3799D4E94015}"/>
              </a:ext>
            </a:extLst>
          </p:cNvPr>
          <p:cNvSpPr/>
          <p:nvPr/>
        </p:nvSpPr>
        <p:spPr>
          <a:xfrm>
            <a:off x="340276" y="1192053"/>
            <a:ext cx="1226990" cy="28611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>
                <a:solidFill>
                  <a:schemeClr val="bg1"/>
                </a:solidFill>
                <a:cs typeface="Iskoola Pota"/>
              </a:rPr>
              <a:t>Input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A3E31E7-ECE9-7284-25ED-7833F37583ED}"/>
              </a:ext>
            </a:extLst>
          </p:cNvPr>
          <p:cNvSpPr/>
          <p:nvPr/>
        </p:nvSpPr>
        <p:spPr>
          <a:xfrm>
            <a:off x="1678442" y="3673843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 sz="1350">
                <a:solidFill>
                  <a:srgbClr val="FF0000"/>
                </a:solidFill>
                <a:cs typeface="Iskoola Pota"/>
              </a:rPr>
              <a:t>ආ </a:t>
            </a:r>
            <a:r>
              <a:rPr lang="si-LK" sz="1350" err="1">
                <a:solidFill>
                  <a:schemeClr val="bg1"/>
                </a:solidFill>
                <a:cs typeface="Iskoola Pota"/>
              </a:rPr>
              <a:t>ක්‍රමණය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093DE71-6D1B-33AA-7618-E8820306AF6E}"/>
              </a:ext>
            </a:extLst>
          </p:cNvPr>
          <p:cNvSpPr/>
          <p:nvPr/>
        </p:nvSpPr>
        <p:spPr>
          <a:xfrm>
            <a:off x="3359760" y="3673842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 sz="1350">
                <a:solidFill>
                  <a:schemeClr val="bg1"/>
                </a:solidFill>
                <a:cs typeface="Iskoola Pota"/>
              </a:rPr>
              <a:t>සංස්කෘතිය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79D61D5-A31F-9990-6B6D-0E4EED0FA114}"/>
              </a:ext>
            </a:extLst>
          </p:cNvPr>
          <p:cNvSpPr/>
          <p:nvPr/>
        </p:nvSpPr>
        <p:spPr>
          <a:xfrm>
            <a:off x="1659192" y="1192055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err="1">
                <a:solidFill>
                  <a:schemeClr val="bg1"/>
                </a:solidFill>
                <a:cs typeface="Iskoola Pota"/>
              </a:rPr>
              <a:t>aakramaNaya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FF4E3EC-D1FD-7083-1AC8-F56B2690C2F2}"/>
              </a:ext>
            </a:extLst>
          </p:cNvPr>
          <p:cNvSpPr/>
          <p:nvPr/>
        </p:nvSpPr>
        <p:spPr>
          <a:xfrm>
            <a:off x="3340510" y="1192054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err="1">
                <a:solidFill>
                  <a:schemeClr val="bg1"/>
                </a:solidFill>
                <a:cs typeface="Iskoola Pota"/>
              </a:rPr>
              <a:t>saxskruthiya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DF00235-BC0C-2440-70C0-D196BE47310D}"/>
              </a:ext>
            </a:extLst>
          </p:cNvPr>
          <p:cNvSpPr/>
          <p:nvPr/>
        </p:nvSpPr>
        <p:spPr>
          <a:xfrm>
            <a:off x="1659192" y="1544243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err="1">
                <a:solidFill>
                  <a:schemeClr val="bg1"/>
                </a:solidFill>
                <a:cs typeface="Iskoola Pota"/>
              </a:rPr>
              <a:t>aakramaNaya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26EB56A-DA85-05EA-8225-4BFBA2C25B47}"/>
              </a:ext>
            </a:extLst>
          </p:cNvPr>
          <p:cNvSpPr/>
          <p:nvPr/>
        </p:nvSpPr>
        <p:spPr>
          <a:xfrm>
            <a:off x="3340510" y="1544242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err="1">
                <a:solidFill>
                  <a:schemeClr val="bg1"/>
                </a:solidFill>
                <a:cs typeface="Iskoola Pota"/>
              </a:rPr>
              <a:t>sa</a:t>
            </a:r>
            <a:r>
              <a:rPr lang="en-US" sz="1350">
                <a:solidFill>
                  <a:schemeClr val="bg1"/>
                </a:solidFill>
                <a:cs typeface="Iskoola Pota"/>
              </a:rPr>
              <a:t> x </a:t>
            </a:r>
            <a:r>
              <a:rPr lang="en-US" sz="1350" err="1">
                <a:solidFill>
                  <a:schemeClr val="bg1"/>
                </a:solidFill>
                <a:cs typeface="Iskoola Pota"/>
              </a:rPr>
              <a:t>skruthiya</a:t>
            </a:r>
            <a:endParaRPr lang="si-LK" sz="1350" err="1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2D4AE33-ADF4-1328-FDE9-36F58AC26A55}"/>
              </a:ext>
            </a:extLst>
          </p:cNvPr>
          <p:cNvSpPr/>
          <p:nvPr/>
        </p:nvSpPr>
        <p:spPr>
          <a:xfrm>
            <a:off x="348463" y="1901353"/>
            <a:ext cx="1226990" cy="28611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>
                <a:solidFill>
                  <a:schemeClr val="bg1"/>
                </a:solidFill>
                <a:cs typeface="Iskoola Pota"/>
              </a:rPr>
              <a:t>Rule </a:t>
            </a:r>
            <a:r>
              <a:rPr lang="en-US" sz="1050">
                <a:solidFill>
                  <a:srgbClr val="00B0F0"/>
                </a:solidFill>
                <a:cs typeface="Iskoola Pota"/>
              </a:rPr>
              <a:t>#1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F1C2028-BB0C-3BA9-7C9D-459BA1CC44C9}"/>
              </a:ext>
            </a:extLst>
          </p:cNvPr>
          <p:cNvSpPr/>
          <p:nvPr/>
        </p:nvSpPr>
        <p:spPr>
          <a:xfrm>
            <a:off x="1649568" y="1901909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err="1">
                <a:solidFill>
                  <a:schemeClr val="bg1"/>
                </a:solidFill>
                <a:cs typeface="Iskoola Pota"/>
              </a:rPr>
              <a:t>aakramaNaya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8057842-E542-614A-D444-E53F212FC235}"/>
              </a:ext>
            </a:extLst>
          </p:cNvPr>
          <p:cNvSpPr/>
          <p:nvPr/>
        </p:nvSpPr>
        <p:spPr>
          <a:xfrm>
            <a:off x="3330885" y="1901908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err="1">
                <a:solidFill>
                  <a:schemeClr val="bg1"/>
                </a:solidFill>
                <a:cs typeface="Iskoola Pota"/>
              </a:rPr>
              <a:t>sa</a:t>
            </a:r>
            <a:r>
              <a:rPr lang="en-US" sz="1350">
                <a:solidFill>
                  <a:schemeClr val="bg1"/>
                </a:solidFill>
                <a:cs typeface="Iskoola Pota"/>
              </a:rPr>
              <a:t> </a:t>
            </a:r>
            <a:r>
              <a:rPr lang="si-LK" sz="1350">
                <a:solidFill>
                  <a:srgbClr val="00B0F0"/>
                </a:solidFill>
                <a:cs typeface="Iskoola Pota"/>
              </a:rPr>
              <a:t>ං </a:t>
            </a:r>
            <a:r>
              <a:rPr lang="en-US" sz="1350">
                <a:solidFill>
                  <a:schemeClr val="bg1"/>
                </a:solidFill>
                <a:cs typeface="Iskoola Pota"/>
              </a:rPr>
              <a:t>s </a:t>
            </a:r>
            <a:r>
              <a:rPr lang="en-US" sz="1350" err="1">
                <a:solidFill>
                  <a:schemeClr val="bg1"/>
                </a:solidFill>
                <a:cs typeface="Iskoola Pota"/>
              </a:rPr>
              <a:t>kru</a:t>
            </a:r>
            <a:r>
              <a:rPr lang="en-US" sz="1350">
                <a:solidFill>
                  <a:schemeClr val="bg1"/>
                </a:solidFill>
                <a:cs typeface="Iskoola Pota"/>
              </a:rPr>
              <a:t> </a:t>
            </a:r>
            <a:r>
              <a:rPr lang="en-US" sz="1350" err="1">
                <a:solidFill>
                  <a:schemeClr val="bg1"/>
                </a:solidFill>
                <a:cs typeface="Iskoola Pota"/>
              </a:rPr>
              <a:t>thiya</a:t>
            </a:r>
            <a:endParaRPr lang="si-LK" sz="1350" err="1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D8C5264A-E53A-0A7F-779A-ED10E2BC1DB4}"/>
              </a:ext>
            </a:extLst>
          </p:cNvPr>
          <p:cNvSpPr/>
          <p:nvPr/>
        </p:nvSpPr>
        <p:spPr>
          <a:xfrm>
            <a:off x="338838" y="2260072"/>
            <a:ext cx="1226990" cy="28611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>
                <a:solidFill>
                  <a:schemeClr val="bg1"/>
                </a:solidFill>
                <a:cs typeface="Iskoola Pota"/>
              </a:rPr>
              <a:t>Rule </a:t>
            </a:r>
            <a:r>
              <a:rPr lang="en-US" sz="1050">
                <a:solidFill>
                  <a:srgbClr val="FFFF00"/>
                </a:solidFill>
                <a:cs typeface="Iskoola Pota"/>
              </a:rPr>
              <a:t>#2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C1B00C3-2370-4E33-DCC2-34097A2F9490}"/>
              </a:ext>
            </a:extLst>
          </p:cNvPr>
          <p:cNvSpPr/>
          <p:nvPr/>
        </p:nvSpPr>
        <p:spPr>
          <a:xfrm>
            <a:off x="1649568" y="2257186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ea typeface="+mn-lt"/>
                <a:cs typeface="+mn-lt"/>
              </a:rPr>
              <a:t>aa </a:t>
            </a:r>
            <a:r>
              <a:rPr lang="en-US" sz="1350" err="1">
                <a:solidFill>
                  <a:schemeClr val="bg1"/>
                </a:solidFill>
                <a:ea typeface="+mn-lt"/>
                <a:cs typeface="+mn-lt"/>
              </a:rPr>
              <a:t>kra</a:t>
            </a:r>
            <a:r>
              <a:rPr lang="en-US" sz="135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350" err="1">
                <a:solidFill>
                  <a:schemeClr val="bg1"/>
                </a:solidFill>
                <a:ea typeface="+mn-lt"/>
                <a:cs typeface="+mn-lt"/>
              </a:rPr>
              <a:t>maNaya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65CD3E9-26A9-5F6D-FCCC-8D8FE62BAC22}"/>
              </a:ext>
            </a:extLst>
          </p:cNvPr>
          <p:cNvSpPr/>
          <p:nvPr/>
        </p:nvSpPr>
        <p:spPr>
          <a:xfrm>
            <a:off x="3330885" y="2257185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err="1">
                <a:solidFill>
                  <a:schemeClr val="bg1"/>
                </a:solidFill>
                <a:cs typeface="Iskoola Pota"/>
              </a:rPr>
              <a:t>sa</a:t>
            </a:r>
            <a:r>
              <a:rPr lang="si-LK" sz="1350">
                <a:solidFill>
                  <a:srgbClr val="00B0F0"/>
                </a:solidFill>
                <a:cs typeface="Iskoola Pota"/>
              </a:rPr>
              <a:t>ං</a:t>
            </a:r>
            <a:r>
              <a:rPr lang="en-US" sz="1350">
                <a:solidFill>
                  <a:schemeClr val="bg1"/>
                </a:solidFill>
                <a:cs typeface="Iskoola Pota"/>
              </a:rPr>
              <a:t>s </a:t>
            </a:r>
            <a:r>
              <a:rPr lang="si-LK" sz="1350" err="1">
                <a:solidFill>
                  <a:srgbClr val="FFFF00"/>
                </a:solidFill>
                <a:cs typeface="Iskoola Pota"/>
              </a:rPr>
              <a:t>කෘ</a:t>
            </a:r>
            <a:r>
              <a:rPr lang="si-LK" sz="1350">
                <a:solidFill>
                  <a:srgbClr val="FFFF00"/>
                </a:solidFill>
                <a:cs typeface="Iskoola Pota"/>
              </a:rPr>
              <a:t> </a:t>
            </a:r>
            <a:r>
              <a:rPr lang="en-US" sz="1350" err="1">
                <a:solidFill>
                  <a:schemeClr val="bg1"/>
                </a:solidFill>
                <a:cs typeface="Iskoola Pota"/>
              </a:rPr>
              <a:t>thiya</a:t>
            </a:r>
            <a:endParaRPr lang="si-LK" sz="1350" err="1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DB6C479-035F-8385-4359-34B351AAA690}"/>
              </a:ext>
            </a:extLst>
          </p:cNvPr>
          <p:cNvSpPr/>
          <p:nvPr/>
        </p:nvSpPr>
        <p:spPr>
          <a:xfrm>
            <a:off x="348462" y="2612339"/>
            <a:ext cx="1226990" cy="28611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>
                <a:solidFill>
                  <a:schemeClr val="bg1"/>
                </a:solidFill>
                <a:cs typeface="Iskoola Pota"/>
              </a:rPr>
              <a:t>Rule </a:t>
            </a:r>
            <a:r>
              <a:rPr lang="en-US" sz="1050">
                <a:solidFill>
                  <a:srgbClr val="FFC000"/>
                </a:solidFill>
                <a:cs typeface="Iskoola Pota"/>
              </a:rPr>
              <a:t>#3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92806A3-CADF-7540-C0B3-D44978464242}"/>
              </a:ext>
            </a:extLst>
          </p:cNvPr>
          <p:cNvSpPr/>
          <p:nvPr/>
        </p:nvSpPr>
        <p:spPr>
          <a:xfrm>
            <a:off x="1659192" y="2611208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aa</a:t>
            </a:r>
            <a:r>
              <a:rPr lang="si-LK" sz="1350">
                <a:solidFill>
                  <a:srgbClr val="FFC000"/>
                </a:solidFill>
                <a:cs typeface="Iskoola Pota"/>
              </a:rPr>
              <a:t> </a:t>
            </a:r>
            <a:r>
              <a:rPr lang="si-LK" sz="1350" err="1">
                <a:solidFill>
                  <a:srgbClr val="FFC000"/>
                </a:solidFill>
                <a:cs typeface="Iskoola Pota"/>
              </a:rPr>
              <a:t>ක්‍ර</a:t>
            </a:r>
            <a:r>
              <a:rPr lang="si-LK" sz="1350">
                <a:solidFill>
                  <a:srgbClr val="FFC000"/>
                </a:solidFill>
                <a:cs typeface="Iskoola Pota"/>
              </a:rPr>
              <a:t> </a:t>
            </a:r>
            <a:r>
              <a:rPr lang="en-US" sz="1350">
                <a:solidFill>
                  <a:schemeClr val="bg1"/>
                </a:solidFill>
                <a:cs typeface="Iskoola Pota"/>
              </a:rPr>
              <a:t>ma Na </a:t>
            </a:r>
            <a:r>
              <a:rPr lang="en-US" sz="1350" err="1">
                <a:solidFill>
                  <a:schemeClr val="bg1"/>
                </a:solidFill>
                <a:cs typeface="Iskoola Pota"/>
              </a:rPr>
              <a:t>ya</a:t>
            </a:r>
            <a:endParaRPr lang="si-LK" sz="1350" err="1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E64FA78-93FB-C770-DA57-DD7BADEAF20A}"/>
              </a:ext>
            </a:extLst>
          </p:cNvPr>
          <p:cNvSpPr/>
          <p:nvPr/>
        </p:nvSpPr>
        <p:spPr>
          <a:xfrm>
            <a:off x="3340510" y="2611207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err="1">
                <a:solidFill>
                  <a:schemeClr val="bg1"/>
                </a:solidFill>
                <a:cs typeface="Iskoola Pota"/>
              </a:rPr>
              <a:t>sa</a:t>
            </a:r>
            <a:r>
              <a:rPr lang="en-US" sz="1350">
                <a:solidFill>
                  <a:schemeClr val="bg1"/>
                </a:solidFill>
                <a:cs typeface="Iskoola Pota"/>
              </a:rPr>
              <a:t> </a:t>
            </a:r>
            <a:r>
              <a:rPr lang="si-LK" sz="1350">
                <a:solidFill>
                  <a:srgbClr val="00B0F0"/>
                </a:solidFill>
                <a:cs typeface="Iskoola Pota"/>
              </a:rPr>
              <a:t>ං</a:t>
            </a:r>
            <a:r>
              <a:rPr lang="en-US" sz="1350">
                <a:solidFill>
                  <a:schemeClr val="bg1"/>
                </a:solidFill>
                <a:cs typeface="Iskoola Pota"/>
              </a:rPr>
              <a:t>s</a:t>
            </a:r>
            <a:r>
              <a:rPr lang="si-LK" sz="1350" err="1">
                <a:solidFill>
                  <a:srgbClr val="FFFF00"/>
                </a:solidFill>
                <a:cs typeface="Iskoola Pota"/>
              </a:rPr>
              <a:t>කෘ</a:t>
            </a:r>
            <a:r>
              <a:rPr lang="si-LK" sz="1350">
                <a:solidFill>
                  <a:srgbClr val="FFFF00"/>
                </a:solidFill>
                <a:cs typeface="Iskoola Pota"/>
              </a:rPr>
              <a:t> </a:t>
            </a:r>
            <a:r>
              <a:rPr lang="en-US" sz="1350" err="1">
                <a:solidFill>
                  <a:schemeClr val="bg1"/>
                </a:solidFill>
                <a:cs typeface="Iskoola Pota"/>
              </a:rPr>
              <a:t>thi</a:t>
            </a:r>
            <a:r>
              <a:rPr lang="en-US" sz="1350">
                <a:solidFill>
                  <a:schemeClr val="bg1"/>
                </a:solidFill>
                <a:cs typeface="Iskoola Pota"/>
              </a:rPr>
              <a:t> </a:t>
            </a:r>
            <a:r>
              <a:rPr lang="en-US" sz="1350" err="1">
                <a:solidFill>
                  <a:schemeClr val="bg1"/>
                </a:solidFill>
                <a:cs typeface="Iskoola Pota"/>
              </a:rPr>
              <a:t>ya</a:t>
            </a:r>
            <a:endParaRPr lang="si-LK" sz="1350" err="1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E0367A4-3EC2-135E-DB25-6306C582C1E5}"/>
              </a:ext>
            </a:extLst>
          </p:cNvPr>
          <p:cNvSpPr/>
          <p:nvPr/>
        </p:nvSpPr>
        <p:spPr>
          <a:xfrm>
            <a:off x="348463" y="2960792"/>
            <a:ext cx="1226990" cy="28611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>
                <a:solidFill>
                  <a:schemeClr val="bg1"/>
                </a:solidFill>
                <a:cs typeface="Iskoola Pota"/>
              </a:rPr>
              <a:t>Rule </a:t>
            </a:r>
            <a:r>
              <a:rPr lang="en-US" sz="1050">
                <a:solidFill>
                  <a:srgbClr val="FF387C"/>
                </a:solidFill>
                <a:cs typeface="Iskoola Pota"/>
              </a:rPr>
              <a:t>#4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077260F-5A40-C460-140B-240D7BED40D2}"/>
              </a:ext>
            </a:extLst>
          </p:cNvPr>
          <p:cNvSpPr/>
          <p:nvPr/>
        </p:nvSpPr>
        <p:spPr>
          <a:xfrm>
            <a:off x="1668817" y="2963476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aa</a:t>
            </a:r>
            <a:r>
              <a:rPr lang="si-LK" sz="1350">
                <a:solidFill>
                  <a:srgbClr val="FFC000"/>
                </a:solidFill>
                <a:cs typeface="Iskoola Pota"/>
              </a:rPr>
              <a:t> </a:t>
            </a:r>
            <a:r>
              <a:rPr lang="si-LK" sz="1350" err="1">
                <a:solidFill>
                  <a:srgbClr val="FFC000"/>
                </a:solidFill>
                <a:cs typeface="Iskoola Pota"/>
              </a:rPr>
              <a:t>ක්‍ර</a:t>
            </a:r>
            <a:r>
              <a:rPr lang="si-LK" sz="1350">
                <a:solidFill>
                  <a:srgbClr val="FFC000"/>
                </a:solidFill>
                <a:cs typeface="Iskoola Pota"/>
              </a:rPr>
              <a:t> </a:t>
            </a:r>
            <a:r>
              <a:rPr lang="si-LK" sz="1350">
                <a:solidFill>
                  <a:srgbClr val="FF387C"/>
                </a:solidFill>
                <a:cs typeface="Iskoola Pota"/>
              </a:rPr>
              <a:t>ම ණ ය</a:t>
            </a:r>
            <a:endParaRPr lang="si-LK" sz="1350">
              <a:solidFill>
                <a:srgbClr val="FF387C"/>
              </a:solidFill>
              <a:ea typeface="+mn-lt"/>
              <a:cs typeface="+mn-lt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565953B-84CD-97A2-2D0B-4F8CBE9BECAB}"/>
              </a:ext>
            </a:extLst>
          </p:cNvPr>
          <p:cNvSpPr/>
          <p:nvPr/>
        </p:nvSpPr>
        <p:spPr>
          <a:xfrm>
            <a:off x="3350135" y="2963475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 sz="1350">
                <a:solidFill>
                  <a:srgbClr val="FF387C"/>
                </a:solidFill>
                <a:cs typeface="Iskoola Pota"/>
              </a:rPr>
              <a:t>ස</a:t>
            </a:r>
            <a:r>
              <a:rPr lang="si-LK" sz="1350">
                <a:solidFill>
                  <a:srgbClr val="00B0F0"/>
                </a:solidFill>
                <a:ea typeface="+mn-lt"/>
                <a:cs typeface="+mn-lt"/>
              </a:rPr>
              <a:t> ං</a:t>
            </a:r>
            <a:r>
              <a:rPr lang="si-LK" sz="1350">
                <a:solidFill>
                  <a:srgbClr val="FF387C"/>
                </a:solidFill>
                <a:cs typeface="Iskoola Pota"/>
              </a:rPr>
              <a:t> </a:t>
            </a:r>
            <a:r>
              <a:rPr lang="en-US" sz="1350">
                <a:solidFill>
                  <a:schemeClr val="bg1"/>
                </a:solidFill>
                <a:cs typeface="Iskoola Pota"/>
              </a:rPr>
              <a:t>s </a:t>
            </a:r>
            <a:r>
              <a:rPr lang="si-LK" sz="1350" err="1">
                <a:solidFill>
                  <a:srgbClr val="FFFF00"/>
                </a:solidFill>
                <a:cs typeface="Iskoola Pota"/>
              </a:rPr>
              <a:t>කෘ</a:t>
            </a:r>
            <a:r>
              <a:rPr lang="si-LK" sz="1350">
                <a:solidFill>
                  <a:srgbClr val="FFFF00"/>
                </a:solidFill>
                <a:cs typeface="Iskoola Pota"/>
              </a:rPr>
              <a:t> </a:t>
            </a:r>
            <a:r>
              <a:rPr lang="si-LK" sz="1350" err="1">
                <a:solidFill>
                  <a:srgbClr val="FF387C"/>
                </a:solidFill>
                <a:cs typeface="Iskoola Pota"/>
              </a:rPr>
              <a:t>ති</a:t>
            </a:r>
            <a:r>
              <a:rPr lang="si-LK" sz="1350">
                <a:solidFill>
                  <a:srgbClr val="FF387C"/>
                </a:solidFill>
                <a:cs typeface="Iskoola Pota"/>
              </a:rPr>
              <a:t> ය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C7BC209-0D74-51FA-ABB1-6B0222FF3496}"/>
              </a:ext>
            </a:extLst>
          </p:cNvPr>
          <p:cNvSpPr/>
          <p:nvPr/>
        </p:nvSpPr>
        <p:spPr>
          <a:xfrm>
            <a:off x="348462" y="3312158"/>
            <a:ext cx="1226990" cy="28611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>
                <a:solidFill>
                  <a:schemeClr val="bg1"/>
                </a:solidFill>
                <a:cs typeface="Iskoola Pota"/>
              </a:rPr>
              <a:t>Rule </a:t>
            </a:r>
            <a:r>
              <a:rPr lang="en-US" sz="1050">
                <a:solidFill>
                  <a:srgbClr val="DB9376"/>
                </a:solidFill>
                <a:cs typeface="Iskoola Pota"/>
              </a:rPr>
              <a:t>#5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63427D9-234C-B43C-4D3B-219128915074}"/>
              </a:ext>
            </a:extLst>
          </p:cNvPr>
          <p:cNvSpPr/>
          <p:nvPr/>
        </p:nvSpPr>
        <p:spPr>
          <a:xfrm>
            <a:off x="1668817" y="3316884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aa</a:t>
            </a:r>
            <a:r>
              <a:rPr lang="si-LK" sz="1350">
                <a:solidFill>
                  <a:srgbClr val="FFC000"/>
                </a:solidFill>
                <a:cs typeface="Iskoola Pota"/>
              </a:rPr>
              <a:t> </a:t>
            </a:r>
            <a:r>
              <a:rPr lang="si-LK" sz="1350" err="1">
                <a:solidFill>
                  <a:srgbClr val="FFC000"/>
                </a:solidFill>
                <a:cs typeface="Iskoola Pota"/>
              </a:rPr>
              <a:t>ක්‍ර</a:t>
            </a:r>
            <a:r>
              <a:rPr lang="si-LK" sz="1350">
                <a:solidFill>
                  <a:srgbClr val="FFC000"/>
                </a:solidFill>
                <a:cs typeface="Iskoola Pota"/>
              </a:rPr>
              <a:t> </a:t>
            </a:r>
            <a:r>
              <a:rPr lang="si-LK" sz="1350">
                <a:solidFill>
                  <a:srgbClr val="FF387C"/>
                </a:solidFill>
                <a:cs typeface="Iskoola Pota"/>
              </a:rPr>
              <a:t>ම </a:t>
            </a:r>
            <a:r>
              <a:rPr lang="si-LK" sz="1350">
                <a:solidFill>
                  <a:srgbClr val="FF387C"/>
                </a:solidFill>
                <a:ea typeface="+mn-lt"/>
                <a:cs typeface="+mn-lt"/>
              </a:rPr>
              <a:t>ණ ය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A6DB11E-87EA-454D-8940-6980F17E7D06}"/>
              </a:ext>
            </a:extLst>
          </p:cNvPr>
          <p:cNvSpPr/>
          <p:nvPr/>
        </p:nvSpPr>
        <p:spPr>
          <a:xfrm>
            <a:off x="3350135" y="3316883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 sz="1350" err="1">
                <a:solidFill>
                  <a:srgbClr val="FF387C"/>
                </a:solidFill>
                <a:ea typeface="+mn-lt"/>
                <a:cs typeface="+mn-lt"/>
              </a:rPr>
              <a:t>ස</a:t>
            </a:r>
            <a:r>
              <a:rPr lang="si-LK" sz="1350" err="1">
                <a:solidFill>
                  <a:srgbClr val="00B0F0"/>
                </a:solidFill>
                <a:ea typeface="+mn-lt"/>
                <a:cs typeface="+mn-lt"/>
              </a:rPr>
              <a:t>ං</a:t>
            </a:r>
            <a:r>
              <a:rPr lang="si-LK" sz="1350">
                <a:solidFill>
                  <a:srgbClr val="00B0F0"/>
                </a:solidFill>
                <a:cs typeface="Iskoola Pota"/>
              </a:rPr>
              <a:t> </a:t>
            </a:r>
            <a:r>
              <a:rPr lang="si-LK" sz="1350" err="1">
                <a:solidFill>
                  <a:srgbClr val="DB9376"/>
                </a:solidFill>
                <a:cs typeface="Iskoola Pota"/>
              </a:rPr>
              <a:t>ස්</a:t>
            </a:r>
            <a:r>
              <a:rPr lang="en-US" sz="1350">
                <a:solidFill>
                  <a:srgbClr val="FF387C"/>
                </a:solidFill>
                <a:cs typeface="Iskoola Pota"/>
              </a:rPr>
              <a:t> </a:t>
            </a:r>
            <a:r>
              <a:rPr lang="si-LK" sz="1350">
                <a:solidFill>
                  <a:srgbClr val="FFFF00"/>
                </a:solidFill>
                <a:cs typeface="Iskoola Pota"/>
              </a:rPr>
              <a:t>කෘ</a:t>
            </a:r>
            <a:r>
              <a:rPr lang="si-LK" sz="1350">
                <a:solidFill>
                  <a:srgbClr val="FF387C"/>
                </a:solidFill>
                <a:cs typeface="Iskoola Pota"/>
              </a:rPr>
              <a:t>තිය</a:t>
            </a:r>
            <a:endParaRPr lang="en-US" sz="135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9D39935-B0E9-18A0-115A-A7DE3E30E6CD}"/>
              </a:ext>
            </a:extLst>
          </p:cNvPr>
          <p:cNvSpPr/>
          <p:nvPr/>
        </p:nvSpPr>
        <p:spPr>
          <a:xfrm>
            <a:off x="348462" y="3676206"/>
            <a:ext cx="1226990" cy="28611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>
                <a:solidFill>
                  <a:schemeClr val="bg1"/>
                </a:solidFill>
                <a:cs typeface="Iskoola Pota"/>
              </a:rPr>
              <a:t>Rule </a:t>
            </a:r>
            <a:r>
              <a:rPr lang="en-US" sz="1050">
                <a:solidFill>
                  <a:srgbClr val="FF0000"/>
                </a:solidFill>
                <a:cs typeface="Iskoola Pota"/>
              </a:rPr>
              <a:t>#6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62CCE04-3B71-D504-ACF3-C51C091CBEB0}"/>
              </a:ext>
            </a:extLst>
          </p:cNvPr>
          <p:cNvSpPr/>
          <p:nvPr/>
        </p:nvSpPr>
        <p:spPr>
          <a:xfrm>
            <a:off x="338837" y="1553450"/>
            <a:ext cx="1236616" cy="28611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>
                <a:solidFill>
                  <a:schemeClr val="bg1"/>
                </a:solidFill>
                <a:cs typeface="Iskoola Pota"/>
              </a:rPr>
              <a:t>Rule #0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19B4227-2123-1A3D-0D25-0DBB0F6D8602}"/>
              </a:ext>
            </a:extLst>
          </p:cNvPr>
          <p:cNvSpPr/>
          <p:nvPr/>
        </p:nvSpPr>
        <p:spPr>
          <a:xfrm>
            <a:off x="5033701" y="3669116"/>
            <a:ext cx="132735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👽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1814331F-091F-6F5F-9DC1-B79CDC6FFD03}"/>
              </a:ext>
            </a:extLst>
          </p:cNvPr>
          <p:cNvSpPr/>
          <p:nvPr/>
        </p:nvSpPr>
        <p:spPr>
          <a:xfrm>
            <a:off x="5014452" y="1187328"/>
            <a:ext cx="1327355" cy="286110"/>
          </a:xfrm>
          <a:prstGeom prst="roundRect">
            <a:avLst>
              <a:gd name="adj" fmla="val 640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:alien: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0EB55DE-B461-67CE-ADC1-0D5CAED9D0B2}"/>
              </a:ext>
            </a:extLst>
          </p:cNvPr>
          <p:cNvSpPr/>
          <p:nvPr/>
        </p:nvSpPr>
        <p:spPr>
          <a:xfrm>
            <a:off x="5014452" y="1539516"/>
            <a:ext cx="132735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👽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CD1BC28-9AA9-0C34-6EE6-1C050E5A4FA2}"/>
              </a:ext>
            </a:extLst>
          </p:cNvPr>
          <p:cNvSpPr/>
          <p:nvPr/>
        </p:nvSpPr>
        <p:spPr>
          <a:xfrm>
            <a:off x="5004827" y="1897182"/>
            <a:ext cx="132735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👽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D679903-2E51-AEAB-BF78-B7E3791C985B}"/>
              </a:ext>
            </a:extLst>
          </p:cNvPr>
          <p:cNvSpPr/>
          <p:nvPr/>
        </p:nvSpPr>
        <p:spPr>
          <a:xfrm>
            <a:off x="5004827" y="2252459"/>
            <a:ext cx="132735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👽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F99C7DB7-39ED-831C-18AA-C8DA9EE2D99A}"/>
              </a:ext>
            </a:extLst>
          </p:cNvPr>
          <p:cNvSpPr/>
          <p:nvPr/>
        </p:nvSpPr>
        <p:spPr>
          <a:xfrm>
            <a:off x="5014452" y="2606481"/>
            <a:ext cx="132735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👽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34628D2-44AF-675C-2392-B9C3B27BF4C1}"/>
              </a:ext>
            </a:extLst>
          </p:cNvPr>
          <p:cNvSpPr/>
          <p:nvPr/>
        </p:nvSpPr>
        <p:spPr>
          <a:xfrm>
            <a:off x="5024077" y="2958749"/>
            <a:ext cx="132735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902ABDD-6B68-37E7-996F-9A663E5B00A3}"/>
              </a:ext>
            </a:extLst>
          </p:cNvPr>
          <p:cNvSpPr/>
          <p:nvPr/>
        </p:nvSpPr>
        <p:spPr>
          <a:xfrm>
            <a:off x="5024077" y="3312158"/>
            <a:ext cx="132735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👽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ED6316A-23F5-71AF-B975-8D7E5232BFC5}"/>
              </a:ext>
            </a:extLst>
          </p:cNvPr>
          <p:cNvSpPr/>
          <p:nvPr/>
        </p:nvSpPr>
        <p:spPr>
          <a:xfrm>
            <a:off x="5024077" y="2960972"/>
            <a:ext cx="1327355" cy="28611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👽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E5DA3571-7E83-B928-FA73-79E7E07E42E6}"/>
              </a:ext>
            </a:extLst>
          </p:cNvPr>
          <p:cNvSpPr/>
          <p:nvPr/>
        </p:nvSpPr>
        <p:spPr>
          <a:xfrm>
            <a:off x="1678442" y="4037273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 sz="1350">
                <a:solidFill>
                  <a:srgbClr val="000000"/>
                </a:solidFill>
                <a:cs typeface="Iskoola Pota"/>
              </a:rPr>
              <a:t>ආක්‍රමණය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9CF8934-8B1C-DFBB-C4C0-29A82EAB01B6}"/>
              </a:ext>
            </a:extLst>
          </p:cNvPr>
          <p:cNvSpPr/>
          <p:nvPr/>
        </p:nvSpPr>
        <p:spPr>
          <a:xfrm>
            <a:off x="3359760" y="4037272"/>
            <a:ext cx="1607575" cy="286110"/>
          </a:xfrm>
          <a:prstGeom prst="roundRect">
            <a:avLst>
              <a:gd name="adj" fmla="val 64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 sz="1350">
                <a:solidFill>
                  <a:srgbClr val="000000"/>
                </a:solidFill>
                <a:cs typeface="Iskoola Pota"/>
              </a:rPr>
              <a:t>සංස්කෘතිය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B1F7BF18-63AA-2C5F-5251-F56A0E436215}"/>
              </a:ext>
            </a:extLst>
          </p:cNvPr>
          <p:cNvSpPr/>
          <p:nvPr/>
        </p:nvSpPr>
        <p:spPr>
          <a:xfrm>
            <a:off x="5033701" y="4032546"/>
            <a:ext cx="1327355" cy="286110"/>
          </a:xfrm>
          <a:prstGeom prst="roundRect">
            <a:avLst>
              <a:gd name="adj" fmla="val 64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👽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40EDB1E-5821-CE4D-02A6-113FD8218DC2}"/>
              </a:ext>
            </a:extLst>
          </p:cNvPr>
          <p:cNvSpPr txBox="1"/>
          <p:nvPr/>
        </p:nvSpPr>
        <p:spPr>
          <a:xfrm>
            <a:off x="6459792" y="1578697"/>
            <a:ext cx="721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+mn-lt"/>
                <a:cs typeface="Iskoola Pota"/>
              </a:rPr>
              <a:t>Emojis</a:t>
            </a:r>
            <a:endParaRPr lang="en-US" sz="12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931FF6C-876B-0D29-4D18-90BE7F131C2E}"/>
              </a:ext>
            </a:extLst>
          </p:cNvPr>
          <p:cNvSpPr txBox="1"/>
          <p:nvPr/>
        </p:nvSpPr>
        <p:spPr>
          <a:xfrm>
            <a:off x="6459793" y="1844660"/>
            <a:ext cx="1030325" cy="253916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+mn-lt"/>
                <a:cs typeface="Iskoola Pota"/>
              </a:rPr>
              <a:t>Non-joining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A3767B-3BBB-FA94-6562-A7ABEAFFA16C}"/>
              </a:ext>
            </a:extLst>
          </p:cNvPr>
          <p:cNvSpPr txBox="1"/>
          <p:nvPr/>
        </p:nvSpPr>
        <p:spPr>
          <a:xfrm>
            <a:off x="6459793" y="2228593"/>
            <a:ext cx="1757306" cy="253916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+mn-lt"/>
                <a:cs typeface="Iskoola Pota"/>
              </a:rPr>
              <a:t>Special </a:t>
            </a:r>
            <a:endParaRPr lang="en-US" sz="12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7A5D279-A0A2-15FC-C76C-31D164B8AFA3}"/>
              </a:ext>
            </a:extLst>
          </p:cNvPr>
          <p:cNvSpPr txBox="1"/>
          <p:nvPr/>
        </p:nvSpPr>
        <p:spPr>
          <a:xfrm>
            <a:off x="6459792" y="2628852"/>
            <a:ext cx="1256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err="1">
                <a:solidFill>
                  <a:schemeClr val="tx1"/>
                </a:solidFill>
                <a:latin typeface="+mn-lt"/>
                <a:cs typeface="Iskoola Pota"/>
              </a:rPr>
              <a:t>Rakaranshaya</a:t>
            </a:r>
            <a:endParaRPr lang="en-US" sz="12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67F007-72A6-493F-BC12-849F40F75AEE}"/>
              </a:ext>
            </a:extLst>
          </p:cNvPr>
          <p:cNvSpPr txBox="1"/>
          <p:nvPr/>
        </p:nvSpPr>
        <p:spPr>
          <a:xfrm>
            <a:off x="6459793" y="2928680"/>
            <a:ext cx="1386347" cy="438582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+mn-lt"/>
                <a:cs typeface="Iskoola Pota"/>
              </a:rPr>
              <a:t>Consonants + Vowel Suffixes</a:t>
            </a:r>
            <a:endParaRPr lang="en-US" sz="1200">
              <a:solidFill>
                <a:schemeClr val="tx1"/>
              </a:solidFill>
              <a:latin typeface="+mn-lt"/>
              <a:cs typeface="Calibri" panose="020F0502020204030204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A93DBB-C0E9-AB4B-7FFA-44BFC04E4C39}"/>
              </a:ext>
            </a:extLst>
          </p:cNvPr>
          <p:cNvSpPr txBox="1"/>
          <p:nvPr/>
        </p:nvSpPr>
        <p:spPr>
          <a:xfrm>
            <a:off x="6459793" y="3342421"/>
            <a:ext cx="1467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+mn-lt"/>
                <a:cs typeface="Iskoola Pota"/>
              </a:rPr>
              <a:t>Consonants + Hal</a:t>
            </a:r>
            <a:endParaRPr lang="en-US" sz="12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6F0A21A-3C07-D8CE-E3FE-8BFF2E416BE7}"/>
              </a:ext>
            </a:extLst>
          </p:cNvPr>
          <p:cNvSpPr txBox="1"/>
          <p:nvPr/>
        </p:nvSpPr>
        <p:spPr>
          <a:xfrm>
            <a:off x="6459793" y="3715387"/>
            <a:ext cx="1467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+mn-lt"/>
                <a:cs typeface="Iskoola Pota"/>
              </a:rPr>
              <a:t>Pure Vowels</a:t>
            </a:r>
            <a:endParaRPr lang="en-US" sz="12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3568075-9156-F2B5-0241-E199EE946005}"/>
              </a:ext>
            </a:extLst>
          </p:cNvPr>
          <p:cNvSpPr txBox="1"/>
          <p:nvPr/>
        </p:nvSpPr>
        <p:spPr>
          <a:xfrm>
            <a:off x="7716455" y="1840729"/>
            <a:ext cx="1427546" cy="346249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+mn-lt"/>
              </a:rPr>
              <a:t>[</a:t>
            </a:r>
            <a:r>
              <a:rPr lang="en-US" sz="15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ඎ</a:t>
            </a:r>
            <a:r>
              <a:rPr lang="en-US" sz="15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, </a:t>
            </a:r>
            <a:r>
              <a:rPr lang="en-US" sz="15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ං</a:t>
            </a:r>
            <a:r>
              <a:rPr lang="en-US" sz="15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 , </a:t>
            </a:r>
            <a:r>
              <a:rPr lang="en-US" sz="15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ඃ</a:t>
            </a:r>
            <a:r>
              <a:rPr lang="en-US" sz="15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, </a:t>
            </a:r>
            <a:r>
              <a:rPr lang="en-US" sz="15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ඍ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]</a:t>
            </a:r>
            <a:endParaRPr lang="en-US" sz="180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15C7C06-375B-ACF5-3485-F1798493549D}"/>
              </a:ext>
            </a:extLst>
          </p:cNvPr>
          <p:cNvSpPr txBox="1"/>
          <p:nvPr/>
        </p:nvSpPr>
        <p:spPr>
          <a:xfrm>
            <a:off x="8321300" y="2237882"/>
            <a:ext cx="822700" cy="346249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r>
              <a:rPr lang="en-US" sz="1500">
                <a:solidFill>
                  <a:schemeClr val="tx1"/>
                </a:solidFill>
                <a:latin typeface="+mn-lt"/>
              </a:rPr>
              <a:t>[</a:t>
            </a:r>
            <a:r>
              <a:rPr lang="en-US" sz="15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ෲ</a:t>
            </a:r>
            <a:r>
              <a:rPr lang="en-US" sz="1500">
                <a:solidFill>
                  <a:schemeClr val="tx1"/>
                </a:solidFill>
                <a:latin typeface="+mn-lt"/>
              </a:rPr>
              <a:t>,</a:t>
            </a:r>
            <a:r>
              <a:rPr lang="en-US" sz="15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 </a:t>
            </a:r>
            <a:r>
              <a:rPr lang="en-US" sz="15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ෘ</a:t>
            </a:r>
            <a:r>
              <a:rPr lang="en-US" sz="1500">
                <a:solidFill>
                  <a:schemeClr val="tx1"/>
                </a:solidFill>
                <a:latin typeface="+mn-lt"/>
              </a:rPr>
              <a:t>,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E6CE7A-04DD-069A-2957-DC1B026F7CBD}"/>
              </a:ext>
            </a:extLst>
          </p:cNvPr>
          <p:cNvSpPr txBox="1"/>
          <p:nvPr/>
        </p:nvSpPr>
        <p:spPr>
          <a:xfrm>
            <a:off x="8656903" y="2648945"/>
            <a:ext cx="487097" cy="300082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r>
              <a:rPr lang="en-US" sz="1500">
                <a:solidFill>
                  <a:schemeClr val="tx1"/>
                </a:solidFill>
                <a:latin typeface="+mn-lt"/>
              </a:rPr>
              <a:t>[</a:t>
            </a:r>
            <a:r>
              <a:rPr lang="en-US" sz="15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්‍ර</a:t>
            </a:r>
            <a:r>
              <a:rPr lang="en-US" sz="1500">
                <a:solidFill>
                  <a:schemeClr val="tx1"/>
                </a:solidFill>
                <a:latin typeface="+mn-lt"/>
              </a:rPr>
              <a:t>]</a:t>
            </a:r>
            <a:endParaRPr 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D34CA0C-E2B3-B3CF-885C-AE6F92178F93}"/>
              </a:ext>
            </a:extLst>
          </p:cNvPr>
          <p:cNvSpPr txBox="1"/>
          <p:nvPr/>
        </p:nvSpPr>
        <p:spPr>
          <a:xfrm>
            <a:off x="8099117" y="2956523"/>
            <a:ext cx="10747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>
                <a:solidFill>
                  <a:schemeClr val="tx1"/>
                </a:solidFill>
                <a:latin typeface="+mn-lt"/>
              </a:rPr>
              <a:t>[</a:t>
            </a:r>
            <a:r>
              <a:rPr lang="si-LK" sz="1500">
                <a:solidFill>
                  <a:schemeClr val="tx1"/>
                </a:solidFill>
                <a:latin typeface="+mn-lt"/>
              </a:rPr>
              <a:t>ස</a:t>
            </a:r>
            <a:r>
              <a:rPr lang="en-US" sz="1500">
                <a:solidFill>
                  <a:schemeClr val="tx1"/>
                </a:solidFill>
                <a:latin typeface="+mn-lt"/>
              </a:rPr>
              <a:t>,</a:t>
            </a:r>
            <a:r>
              <a:rPr lang="si-LK" sz="1500">
                <a:solidFill>
                  <a:schemeClr val="tx1"/>
                </a:solidFill>
                <a:latin typeface="+mn-lt"/>
              </a:rPr>
              <a:t> ක</a:t>
            </a:r>
            <a:r>
              <a:rPr lang="en-US" sz="1500">
                <a:solidFill>
                  <a:schemeClr val="tx1"/>
                </a:solidFill>
                <a:latin typeface="+mn-lt"/>
              </a:rPr>
              <a:t>,</a:t>
            </a:r>
            <a:r>
              <a:rPr lang="si-LK" sz="1500">
                <a:solidFill>
                  <a:schemeClr val="tx1"/>
                </a:solidFill>
                <a:latin typeface="+mn-lt"/>
              </a:rPr>
              <a:t> ම</a:t>
            </a:r>
            <a:r>
              <a:rPr lang="en-US" sz="1500">
                <a:solidFill>
                  <a:schemeClr val="tx1"/>
                </a:solidFill>
                <a:latin typeface="+mn-lt"/>
              </a:rPr>
              <a:t>.. ]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46F4637-57A1-7A79-8950-A5DDBC420D2D}"/>
              </a:ext>
            </a:extLst>
          </p:cNvPr>
          <p:cNvSpPr txBox="1"/>
          <p:nvPr/>
        </p:nvSpPr>
        <p:spPr>
          <a:xfrm>
            <a:off x="8084165" y="3275103"/>
            <a:ext cx="10747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>
                <a:solidFill>
                  <a:schemeClr val="tx1"/>
                </a:solidFill>
                <a:latin typeface="+mn-lt"/>
              </a:rPr>
              <a:t>[</a:t>
            </a:r>
            <a:r>
              <a:rPr lang="si-LK" sz="1500">
                <a:solidFill>
                  <a:schemeClr val="tx1"/>
                </a:solidFill>
                <a:latin typeface="+mn-lt"/>
              </a:rPr>
              <a:t>ස්</a:t>
            </a:r>
            <a:r>
              <a:rPr lang="en-US" sz="1500">
                <a:solidFill>
                  <a:schemeClr val="tx1"/>
                </a:solidFill>
                <a:latin typeface="+mn-lt"/>
              </a:rPr>
              <a:t>,</a:t>
            </a:r>
            <a:r>
              <a:rPr lang="si-LK" sz="1500">
                <a:solidFill>
                  <a:schemeClr val="tx1"/>
                </a:solidFill>
                <a:latin typeface="+mn-lt"/>
              </a:rPr>
              <a:t> ක්</a:t>
            </a:r>
            <a:r>
              <a:rPr lang="en-US" sz="1500">
                <a:solidFill>
                  <a:schemeClr val="tx1"/>
                </a:solidFill>
                <a:latin typeface="+mn-lt"/>
              </a:rPr>
              <a:t>, </a:t>
            </a:r>
            <a:r>
              <a:rPr lang="si-LK" sz="1500">
                <a:solidFill>
                  <a:schemeClr val="tx1"/>
                </a:solidFill>
                <a:latin typeface="+mn-lt"/>
              </a:rPr>
              <a:t>ම්</a:t>
            </a:r>
            <a:r>
              <a:rPr lang="en-US" sz="1500">
                <a:solidFill>
                  <a:schemeClr val="tx1"/>
                </a:solidFill>
                <a:latin typeface="+mn-lt"/>
              </a:rPr>
              <a:t>.. 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4A37E03-B1DB-4437-C5D8-4CADBAE1DB49}"/>
              </a:ext>
            </a:extLst>
          </p:cNvPr>
          <p:cNvSpPr txBox="1"/>
          <p:nvPr/>
        </p:nvSpPr>
        <p:spPr>
          <a:xfrm>
            <a:off x="8217099" y="3676206"/>
            <a:ext cx="9390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>
                <a:solidFill>
                  <a:schemeClr val="tx1"/>
                </a:solidFill>
                <a:latin typeface="+mn-lt"/>
              </a:rPr>
              <a:t>[</a:t>
            </a:r>
            <a:r>
              <a:rPr lang="si-LK" sz="1500">
                <a:solidFill>
                  <a:schemeClr val="tx1"/>
                </a:solidFill>
                <a:latin typeface="+mn-lt"/>
              </a:rPr>
              <a:t>අ</a:t>
            </a:r>
            <a:r>
              <a:rPr lang="en-US" sz="1500">
                <a:solidFill>
                  <a:schemeClr val="tx1"/>
                </a:solidFill>
                <a:latin typeface="+mn-lt"/>
              </a:rPr>
              <a:t> , </a:t>
            </a:r>
            <a:r>
              <a:rPr lang="si-LK" sz="1500">
                <a:solidFill>
                  <a:schemeClr val="tx1"/>
                </a:solidFill>
                <a:latin typeface="+mn-lt"/>
              </a:rPr>
              <a:t>ආ</a:t>
            </a:r>
            <a:r>
              <a:rPr lang="en-US" sz="1500">
                <a:solidFill>
                  <a:schemeClr val="tx1"/>
                </a:solidFill>
                <a:latin typeface="+mn-lt"/>
              </a:rPr>
              <a:t>, ..]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E3829-9454-BCBC-3106-FCEAFCAD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67</a:t>
            </a:fld>
            <a:endParaRPr lang="en-US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50D45C-316A-B62E-CEF1-1AB9D5483618}"/>
              </a:ext>
            </a:extLst>
          </p:cNvPr>
          <p:cNvSpPr txBox="1">
            <a:spLocks/>
          </p:cNvSpPr>
          <p:nvPr/>
        </p:nvSpPr>
        <p:spPr>
          <a:xfrm>
            <a:off x="834031" y="162869"/>
            <a:ext cx="4206307" cy="86301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25" b="1" kern="12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Keyboard Interface</a:t>
            </a:r>
            <a:br>
              <a:rPr lang="en-US" sz="36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000" b="1" kern="12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Ruleset</a:t>
            </a:r>
            <a:endParaRPr lang="en-US" sz="3900" b="1">
              <a:solidFill>
                <a:srgbClr val="3A4950"/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22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3">
            <a:extLst>
              <a:ext uri="{FF2B5EF4-FFF2-40B4-BE49-F238E27FC236}">
                <a16:creationId xmlns:a16="http://schemas.microsoft.com/office/drawing/2014/main" id="{A053160D-25AE-38B2-6A70-A2A6D99477D6}"/>
              </a:ext>
            </a:extLst>
          </p:cNvPr>
          <p:cNvSpPr/>
          <p:nvPr/>
        </p:nvSpPr>
        <p:spPr>
          <a:xfrm>
            <a:off x="5071872" y="3291780"/>
            <a:ext cx="3500492" cy="1304604"/>
          </a:xfrm>
          <a:prstGeom prst="roundRect">
            <a:avLst>
              <a:gd name="adj" fmla="val 3852"/>
            </a:avLst>
          </a:prstGeom>
          <a:solidFill>
            <a:srgbClr val="383838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0" name="Rectangle: Rounded Corners 23">
            <a:extLst>
              <a:ext uri="{FF2B5EF4-FFF2-40B4-BE49-F238E27FC236}">
                <a16:creationId xmlns:a16="http://schemas.microsoft.com/office/drawing/2014/main" id="{6C4BAA65-5E81-C9B7-7A3A-94A52F07D2D6}"/>
              </a:ext>
            </a:extLst>
          </p:cNvPr>
          <p:cNvSpPr/>
          <p:nvPr/>
        </p:nvSpPr>
        <p:spPr>
          <a:xfrm>
            <a:off x="5046100" y="135451"/>
            <a:ext cx="3500492" cy="3042924"/>
          </a:xfrm>
          <a:prstGeom prst="roundRect">
            <a:avLst>
              <a:gd name="adj" fmla="val 3852"/>
            </a:avLst>
          </a:prstGeom>
          <a:solidFill>
            <a:srgbClr val="383838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988BA081-19A9-18C2-3D53-92BA76A6EE09}"/>
              </a:ext>
            </a:extLst>
          </p:cNvPr>
          <p:cNvSpPr/>
          <p:nvPr/>
        </p:nvSpPr>
        <p:spPr>
          <a:xfrm>
            <a:off x="365355" y="1267777"/>
            <a:ext cx="3926230" cy="3042924"/>
          </a:xfrm>
          <a:prstGeom prst="roundRect">
            <a:avLst>
              <a:gd name="adj" fmla="val 3852"/>
            </a:avLst>
          </a:prstGeom>
          <a:solidFill>
            <a:srgbClr val="383838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B4216972-132F-711D-47E7-2F430B050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" r="-221" b="-272"/>
          <a:stretch/>
        </p:blipFill>
        <p:spPr>
          <a:xfrm>
            <a:off x="5173606" y="388840"/>
            <a:ext cx="3194768" cy="2540499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B10849-2D47-6EBF-A975-97DE9D5C2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" t="-466" r="-200" b="-595"/>
          <a:stretch/>
        </p:blipFill>
        <p:spPr>
          <a:xfrm>
            <a:off x="5142950" y="3358676"/>
            <a:ext cx="3221571" cy="1122713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BAA08BCB-9B75-BC8E-B9AD-057AD2F3A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0" r="-198" b="-255"/>
          <a:stretch/>
        </p:blipFill>
        <p:spPr>
          <a:xfrm>
            <a:off x="645088" y="1457054"/>
            <a:ext cx="3290259" cy="253121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CB4E37E-4A75-398E-9897-EE9EB796F87F}"/>
              </a:ext>
            </a:extLst>
          </p:cNvPr>
          <p:cNvSpPr/>
          <p:nvPr/>
        </p:nvSpPr>
        <p:spPr>
          <a:xfrm>
            <a:off x="3286754" y="3806152"/>
            <a:ext cx="1145333" cy="290312"/>
          </a:xfrm>
          <a:prstGeom prst="roundRect">
            <a:avLst>
              <a:gd name="adj" fmla="val 6402"/>
            </a:avLst>
          </a:prstGeom>
          <a:solidFill>
            <a:srgbClr val="D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 sz="1350">
                <a:solidFill>
                  <a:srgbClr val="000000"/>
                </a:solidFill>
                <a:cs typeface="Iskoola Pota"/>
              </a:rPr>
              <a:t>ආක්‍රමණය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EED8CF-3092-AA5A-29D0-0F9C1B5D83BA}"/>
              </a:ext>
            </a:extLst>
          </p:cNvPr>
          <p:cNvSpPr/>
          <p:nvPr/>
        </p:nvSpPr>
        <p:spPr>
          <a:xfrm>
            <a:off x="7746672" y="2703514"/>
            <a:ext cx="1120119" cy="290312"/>
          </a:xfrm>
          <a:prstGeom prst="roundRect">
            <a:avLst>
              <a:gd name="adj" fmla="val 6402"/>
            </a:avLst>
          </a:prstGeom>
          <a:solidFill>
            <a:srgbClr val="D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i-LK" sz="1350">
                <a:solidFill>
                  <a:srgbClr val="000000"/>
                </a:solidFill>
                <a:cs typeface="Iskoola Pota"/>
              </a:rPr>
              <a:t>සංස්කෘතිය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EA7F88-BDF7-A7B5-87E1-52C97BA0E0FC}"/>
              </a:ext>
            </a:extLst>
          </p:cNvPr>
          <p:cNvSpPr/>
          <p:nvPr/>
        </p:nvSpPr>
        <p:spPr>
          <a:xfrm>
            <a:off x="7891011" y="4110730"/>
            <a:ext cx="949157" cy="286110"/>
          </a:xfrm>
          <a:prstGeom prst="roundRect">
            <a:avLst>
              <a:gd name="adj" fmla="val 6402"/>
            </a:avLst>
          </a:prstGeom>
          <a:solidFill>
            <a:srgbClr val="D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>
                <a:solidFill>
                  <a:schemeClr val="bg1"/>
                </a:solidFill>
                <a:cs typeface="Iskoola Pota"/>
              </a:rPr>
              <a:t>👽</a:t>
            </a:r>
            <a:endParaRPr lang="si-LK" sz="1350">
              <a:solidFill>
                <a:schemeClr val="bg1"/>
              </a:solidFill>
              <a:cs typeface="Iskoola Pota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7CB284B2-71A7-00EF-44AE-52D9933A6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96" y="342059"/>
            <a:ext cx="685800" cy="685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F0F93-52CD-5732-9E25-18ED0BC3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68</a:t>
            </a:fld>
            <a:endParaRPr lang="en-US"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B675CC-31DB-D53E-95D3-531482D42D23}"/>
              </a:ext>
            </a:extLst>
          </p:cNvPr>
          <p:cNvSpPr txBox="1">
            <a:spLocks/>
          </p:cNvSpPr>
          <p:nvPr/>
        </p:nvSpPr>
        <p:spPr>
          <a:xfrm>
            <a:off x="834031" y="226667"/>
            <a:ext cx="4206307" cy="86301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25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Rule</a:t>
            </a:r>
            <a:br>
              <a:rPr lang="en-US" sz="36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0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Activation</a:t>
            </a:r>
            <a:endParaRPr lang="en-US" sz="3900" b="1">
              <a:solidFill>
                <a:srgbClr val="3A4950"/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59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87233D68-3B1A-205F-EE1F-7B523569A9BE}"/>
              </a:ext>
            </a:extLst>
          </p:cNvPr>
          <p:cNvSpPr/>
          <p:nvPr/>
        </p:nvSpPr>
        <p:spPr>
          <a:xfrm>
            <a:off x="151771" y="928848"/>
            <a:ext cx="6188726" cy="3738757"/>
          </a:xfrm>
          <a:prstGeom prst="roundRect">
            <a:avLst>
              <a:gd name="adj" fmla="val 3852"/>
            </a:avLst>
          </a:prstGeom>
          <a:solidFill>
            <a:srgbClr val="0C0F17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B405374-B65C-EBEE-8C77-D553E5C5CBD8}"/>
              </a:ext>
            </a:extLst>
          </p:cNvPr>
          <p:cNvSpPr/>
          <p:nvPr/>
        </p:nvSpPr>
        <p:spPr>
          <a:xfrm>
            <a:off x="6525287" y="934459"/>
            <a:ext cx="2421440" cy="3738757"/>
          </a:xfrm>
          <a:prstGeom prst="roundRect">
            <a:avLst>
              <a:gd name="adj" fmla="val 385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7A08D-905F-F299-D986-BF3DBC9F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05" b="30699"/>
          <a:stretch/>
        </p:blipFill>
        <p:spPr>
          <a:xfrm>
            <a:off x="193302" y="959300"/>
            <a:ext cx="6094030" cy="3677854"/>
          </a:xfrm>
          <a:prstGeom prst="rect">
            <a:avLst/>
          </a:prstGeom>
        </p:spPr>
      </p:pic>
      <p:pic>
        <p:nvPicPr>
          <p:cNvPr id="11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A1AC7365-474C-0D36-9C00-202F6AD7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52" y="1000298"/>
            <a:ext cx="2326744" cy="363038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9A8C3B-D2C4-8322-4D84-564340311699}"/>
              </a:ext>
            </a:extLst>
          </p:cNvPr>
          <p:cNvSpPr/>
          <p:nvPr/>
        </p:nvSpPr>
        <p:spPr>
          <a:xfrm>
            <a:off x="6722779" y="174207"/>
            <a:ext cx="2038087" cy="562187"/>
          </a:xfrm>
          <a:prstGeom prst="roundRect">
            <a:avLst>
              <a:gd name="adj" fmla="val 640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Keyboard works on chatbot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CB510C-9ABC-A0A1-A1BC-4D440DA7968B}"/>
              </a:ext>
            </a:extLst>
          </p:cNvPr>
          <p:cNvSpPr/>
          <p:nvPr/>
        </p:nvSpPr>
        <p:spPr>
          <a:xfrm>
            <a:off x="4130673" y="3755404"/>
            <a:ext cx="2038087" cy="756740"/>
          </a:xfrm>
          <a:prstGeom prst="roundRect">
            <a:avLst>
              <a:gd name="adj" fmla="val 640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cs typeface="Calibri"/>
              </a:rPr>
              <a:t>Attachable script tag for keyboard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32E7-8FE9-8B73-0D65-9205910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69</a:t>
            </a:fld>
            <a:endParaRPr lang="en-US">
              <a:latin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D8B1EE-8E58-DC8D-99A5-18F41553E786}"/>
              </a:ext>
            </a:extLst>
          </p:cNvPr>
          <p:cNvSpPr txBox="1">
            <a:spLocks/>
          </p:cNvSpPr>
          <p:nvPr/>
        </p:nvSpPr>
        <p:spPr>
          <a:xfrm>
            <a:off x="193302" y="45061"/>
            <a:ext cx="4206307" cy="86301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25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HTML</a:t>
            </a:r>
            <a:br>
              <a:rPr lang="en-US" sz="36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0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Script tag...</a:t>
            </a:r>
            <a:endParaRPr lang="en-US" sz="3900" b="1">
              <a:solidFill>
                <a:srgbClr val="3A4950"/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8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>
            <a:off x="1062100" y="4711325"/>
            <a:ext cx="346800" cy="3291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1544100" y="4783175"/>
            <a:ext cx="1679100" cy="1944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243" name="Google Shape;243;p30"/>
          <p:cNvSpPr/>
          <p:nvPr/>
        </p:nvSpPr>
        <p:spPr>
          <a:xfrm>
            <a:off x="234750" y="4778675"/>
            <a:ext cx="346800" cy="1944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3479125" y="1526125"/>
            <a:ext cx="612300" cy="4617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847050" y="1606325"/>
            <a:ext cx="6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847050" y="1377725"/>
            <a:ext cx="6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879743-4262-CDA3-29F2-695859CB8003}"/>
              </a:ext>
            </a:extLst>
          </p:cNvPr>
          <p:cNvGrpSpPr/>
          <p:nvPr/>
        </p:nvGrpSpPr>
        <p:grpSpPr>
          <a:xfrm>
            <a:off x="3309773" y="-676010"/>
            <a:ext cx="5834427" cy="5825400"/>
            <a:chOff x="3309773" y="-676010"/>
            <a:chExt cx="5834427" cy="5825400"/>
          </a:xfrm>
        </p:grpSpPr>
        <p:sp>
          <p:nvSpPr>
            <p:cNvPr id="240" name="Google Shape;240;p30"/>
            <p:cNvSpPr/>
            <p:nvPr/>
          </p:nvSpPr>
          <p:spPr>
            <a:xfrm flipH="1">
              <a:off x="3309773" y="-676010"/>
              <a:ext cx="1885500" cy="5825400"/>
            </a:xfrm>
            <a:prstGeom prst="rtTriangle">
              <a:avLst/>
            </a:prstGeom>
            <a:solidFill>
              <a:srgbClr val="D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5063300" y="0"/>
              <a:ext cx="4080900" cy="5143500"/>
            </a:xfrm>
            <a:prstGeom prst="rect">
              <a:avLst/>
            </a:prstGeom>
            <a:solidFill>
              <a:srgbClr val="D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" name="Google Shape;248;p30"/>
          <p:cNvCxnSpPr/>
          <p:nvPr/>
        </p:nvCxnSpPr>
        <p:spPr>
          <a:xfrm>
            <a:off x="155100" y="4622125"/>
            <a:ext cx="3124800" cy="0"/>
          </a:xfrm>
          <a:prstGeom prst="straightConnector1">
            <a:avLst/>
          </a:prstGeom>
          <a:noFill/>
          <a:ln w="9525" cap="flat" cmpd="sng">
            <a:solidFill>
              <a:srgbClr val="B9C6C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0"/>
          <p:cNvSpPr txBox="1"/>
          <p:nvPr/>
        </p:nvSpPr>
        <p:spPr>
          <a:xfrm>
            <a:off x="491300" y="1220375"/>
            <a:ext cx="1796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B9C6C8"/>
                </a:solidFill>
                <a:latin typeface="Roboto"/>
                <a:ea typeface="Roboto"/>
                <a:cs typeface="Roboto"/>
                <a:sym typeface="Roboto"/>
              </a:rPr>
              <a:t>87%</a:t>
            </a:r>
            <a:endParaRPr sz="6400" b="1">
              <a:solidFill>
                <a:srgbClr val="B9C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2205800" y="1405025"/>
            <a:ext cx="156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9C6C8"/>
                </a:solidFill>
                <a:latin typeface="Rubik"/>
                <a:ea typeface="Rubik"/>
                <a:cs typeface="Rubik"/>
                <a:sym typeface="Rubik"/>
              </a:rPr>
              <a:t>Sinhala </a:t>
            </a:r>
            <a:r>
              <a:rPr lang="en" sz="2000">
                <a:solidFill>
                  <a:srgbClr val="B9C6C8"/>
                </a:solidFill>
                <a:latin typeface="Rubik"/>
                <a:ea typeface="Rubik"/>
                <a:cs typeface="Rubik"/>
                <a:sym typeface="Rubik"/>
              </a:rPr>
              <a:t>Speakers</a:t>
            </a:r>
            <a:endParaRPr sz="6100">
              <a:solidFill>
                <a:srgbClr val="B9C6C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491300" y="2234900"/>
            <a:ext cx="327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B9C6C8"/>
                </a:solidFill>
              </a:rPr>
              <a:t>* While there are 28% Tamil speakers and 23% English speakers.</a:t>
            </a:r>
            <a:endParaRPr sz="1200" b="1">
              <a:solidFill>
                <a:srgbClr val="B9C6C8"/>
              </a:solidFill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23" y="4734139"/>
            <a:ext cx="292500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>
            <a:off x="624300" y="2818475"/>
            <a:ext cx="2473800" cy="6987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624300" y="364502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648425" y="4711325"/>
            <a:ext cx="346800" cy="329100"/>
          </a:xfrm>
          <a:prstGeom prst="roundRect">
            <a:avLst>
              <a:gd name="adj" fmla="val 16667"/>
            </a:avLst>
          </a:prstGeom>
          <a:solidFill>
            <a:srgbClr val="CAD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6C8"/>
              </a:solidFill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419050" y="1377725"/>
            <a:ext cx="6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"/>
          <p:cNvSpPr txBox="1"/>
          <p:nvPr/>
        </p:nvSpPr>
        <p:spPr>
          <a:xfrm>
            <a:off x="5063300" y="1220375"/>
            <a:ext cx="1796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24%</a:t>
            </a:r>
            <a:endParaRPr sz="6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6777800" y="1405025"/>
            <a:ext cx="201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Service Teams </a:t>
            </a:r>
            <a:r>
              <a:rPr lang="en" sz="20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use AI</a:t>
            </a:r>
            <a:endParaRPr sz="61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5063300" y="2234900"/>
            <a:ext cx="327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On top of that </a:t>
            </a:r>
            <a:r>
              <a:rPr lang="en" b="1">
                <a:solidFill>
                  <a:srgbClr val="4CAF50"/>
                </a:solidFill>
              </a:rPr>
              <a:t>34% more</a:t>
            </a:r>
            <a:r>
              <a:rPr lang="en" sz="1200" b="1">
                <a:solidFill>
                  <a:srgbClr val="4CAF50"/>
                </a:solidFill>
              </a:rPr>
              <a:t> </a:t>
            </a:r>
            <a:r>
              <a:rPr lang="en" sz="1200" b="1">
                <a:solidFill>
                  <a:schemeClr val="dk1"/>
                </a:solidFill>
              </a:rPr>
              <a:t>are planning on utilizing AI and Machine Learning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5196300" y="281847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ML Frameworks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5196300" y="341442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Model Validation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5196300" y="4010375"/>
            <a:ext cx="2473800" cy="461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Model Explainability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p30"/>
          <p:cNvCxnSpPr/>
          <p:nvPr/>
        </p:nvCxnSpPr>
        <p:spPr>
          <a:xfrm rot="10800000" flipH="1">
            <a:off x="2134125" y="723725"/>
            <a:ext cx="5024700" cy="10500"/>
          </a:xfrm>
          <a:prstGeom prst="straightConnector1">
            <a:avLst/>
          </a:prstGeom>
          <a:noFill/>
          <a:ln w="19050" cap="flat" cmpd="sng">
            <a:solidFill>
              <a:srgbClr val="B9C6C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30"/>
          <p:cNvSpPr/>
          <p:nvPr/>
        </p:nvSpPr>
        <p:spPr>
          <a:xfrm>
            <a:off x="7062525" y="4070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1576125" y="407075"/>
            <a:ext cx="654300" cy="654300"/>
          </a:xfrm>
          <a:prstGeom prst="ellipse">
            <a:avLst/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0"/>
          <p:cNvSpPr/>
          <p:nvPr/>
        </p:nvSpPr>
        <p:spPr>
          <a:xfrm>
            <a:off x="4383988" y="4070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448" y="578400"/>
            <a:ext cx="311650" cy="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309" y="531143"/>
            <a:ext cx="395656" cy="39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1847" y="536400"/>
            <a:ext cx="395656" cy="395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211;p29">
            <a:extLst>
              <a:ext uri="{FF2B5EF4-FFF2-40B4-BE49-F238E27FC236}">
                <a16:creationId xmlns:a16="http://schemas.microsoft.com/office/drawing/2014/main" id="{82939F9F-AC17-BED5-33AF-30DCB280F860}"/>
              </a:ext>
            </a:extLst>
          </p:cNvPr>
          <p:cNvCxnSpPr/>
          <p:nvPr/>
        </p:nvCxnSpPr>
        <p:spPr>
          <a:xfrm>
            <a:off x="3599340" y="4614505"/>
            <a:ext cx="5395560" cy="0"/>
          </a:xfrm>
          <a:prstGeom prst="straightConnector1">
            <a:avLst/>
          </a:prstGeom>
          <a:noFill/>
          <a:ln w="9525" cap="flat" cmpd="sng">
            <a:solidFill>
              <a:srgbClr val="B9C6C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167;p28">
            <a:extLst>
              <a:ext uri="{FF2B5EF4-FFF2-40B4-BE49-F238E27FC236}">
                <a16:creationId xmlns:a16="http://schemas.microsoft.com/office/drawing/2014/main" id="{56B0A142-CD0C-A414-8B1D-FC4A6288B3CF}"/>
              </a:ext>
            </a:extLst>
          </p:cNvPr>
          <p:cNvGrpSpPr/>
          <p:nvPr/>
        </p:nvGrpSpPr>
        <p:grpSpPr>
          <a:xfrm>
            <a:off x="3524245" y="4741874"/>
            <a:ext cx="1197759" cy="277014"/>
            <a:chOff x="201924" y="4687000"/>
            <a:chExt cx="1559176" cy="360601"/>
          </a:xfrm>
        </p:grpSpPr>
        <p:pic>
          <p:nvPicPr>
            <p:cNvPr id="40" name="Google Shape;168;p28">
              <a:extLst>
                <a:ext uri="{FF2B5EF4-FFF2-40B4-BE49-F238E27FC236}">
                  <a16:creationId xmlns:a16="http://schemas.microsoft.com/office/drawing/2014/main" id="{1144EE4E-27FB-8C97-6DF7-6BDBA8E6B81B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4975" y="4687000"/>
              <a:ext cx="1006125" cy="35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169;p28">
              <a:extLst>
                <a:ext uri="{FF2B5EF4-FFF2-40B4-BE49-F238E27FC236}">
                  <a16:creationId xmlns:a16="http://schemas.microsoft.com/office/drawing/2014/main" id="{618F686B-C862-BC4D-8357-28E2656326D3}"/>
                </a:ext>
              </a:extLst>
            </p:cNvPr>
            <p:cNvSpPr txBox="1"/>
            <p:nvPr/>
          </p:nvSpPr>
          <p:spPr>
            <a:xfrm>
              <a:off x="201924" y="4687001"/>
              <a:ext cx="6396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chemeClr val="dk1"/>
                  </a:solidFill>
                </a:rPr>
                <a:t>Source</a:t>
              </a:r>
              <a:endParaRPr sz="600" b="1">
                <a:solidFill>
                  <a:schemeClr val="dk1"/>
                </a:solidFill>
              </a:endParaRPr>
            </a:p>
          </p:txBody>
        </p:sp>
      </p:grpSp>
      <p:sp>
        <p:nvSpPr>
          <p:cNvPr id="42" name="Google Shape;170;p28">
            <a:extLst>
              <a:ext uri="{FF2B5EF4-FFF2-40B4-BE49-F238E27FC236}">
                <a16:creationId xmlns:a16="http://schemas.microsoft.com/office/drawing/2014/main" id="{92C807C5-3BA5-E2D9-65CC-3C409303ED34}"/>
              </a:ext>
            </a:extLst>
          </p:cNvPr>
          <p:cNvSpPr txBox="1"/>
          <p:nvPr/>
        </p:nvSpPr>
        <p:spPr>
          <a:xfrm>
            <a:off x="5536569" y="4680038"/>
            <a:ext cx="3395756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6D838E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https://www.salesforce.com/resources/research-reports/state-of-service/</a:t>
            </a:r>
            <a:endParaRPr sz="700" b="1">
              <a:solidFill>
                <a:srgbClr val="6D838E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90BBE104-A626-3505-FA56-DD3253FCB9F9}"/>
              </a:ext>
            </a:extLst>
          </p:cNvPr>
          <p:cNvSpPr/>
          <p:nvPr/>
        </p:nvSpPr>
        <p:spPr>
          <a:xfrm>
            <a:off x="6554258" y="1212735"/>
            <a:ext cx="2098331" cy="3451894"/>
          </a:xfrm>
          <a:prstGeom prst="roundRect">
            <a:avLst>
              <a:gd name="adj" fmla="val 3852"/>
            </a:avLst>
          </a:prstGeom>
          <a:solidFill>
            <a:srgbClr val="3C3F41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4D73BB55-F23F-D4EE-22D8-E0BB46DAF3A1}"/>
              </a:ext>
            </a:extLst>
          </p:cNvPr>
          <p:cNvSpPr/>
          <p:nvPr/>
        </p:nvSpPr>
        <p:spPr>
          <a:xfrm>
            <a:off x="653936" y="1211323"/>
            <a:ext cx="5149456" cy="3451894"/>
          </a:xfrm>
          <a:prstGeom prst="roundRect">
            <a:avLst>
              <a:gd name="adj" fmla="val 3852"/>
            </a:avLst>
          </a:prstGeom>
          <a:solidFill>
            <a:srgbClr val="0C1017"/>
          </a:solidFill>
          <a:ln>
            <a:noFill/>
          </a:ln>
          <a:effectLst>
            <a:glow>
              <a:schemeClr val="tx1">
                <a:lumMod val="95000"/>
                <a:lumOff val="5000"/>
              </a:schemeClr>
            </a:glow>
            <a:outerShdw dist="38100" sx="1000" sy="1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1479352A-92D2-D8AC-5BBF-CB9B7ABF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1258179"/>
            <a:ext cx="4963886" cy="334472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7E9F98-CCF9-87F3-263C-136EB82478EB}"/>
              </a:ext>
            </a:extLst>
          </p:cNvPr>
          <p:cNvSpPr/>
          <p:nvPr/>
        </p:nvSpPr>
        <p:spPr>
          <a:xfrm>
            <a:off x="4020702" y="594660"/>
            <a:ext cx="1695187" cy="56218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Release a </a:t>
            </a:r>
          </a:p>
          <a:p>
            <a:pPr algn="ctr"/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Pre-release</a:t>
            </a:r>
            <a:endParaRPr lang="en-US" sz="105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FDE47B26-FF3B-339A-4A85-9B1305C9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527" y="1258179"/>
            <a:ext cx="2076062" cy="325482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D01DDD1-9AF1-21B1-6B2F-DC1D6F75D440}"/>
              </a:ext>
            </a:extLst>
          </p:cNvPr>
          <p:cNvSpPr/>
          <p:nvPr/>
        </p:nvSpPr>
        <p:spPr>
          <a:xfrm>
            <a:off x="3655023" y="616389"/>
            <a:ext cx="517174" cy="5171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>
                <a:solidFill>
                  <a:srgbClr val="000000"/>
                </a:solidFill>
                <a:cs typeface="Calibri"/>
              </a:rPr>
              <a:t>1</a:t>
            </a:r>
            <a:endParaRPr lang="en-US" sz="2700" b="1">
              <a:solidFill>
                <a:srgbClr val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B73066-6309-9179-B4BF-EAA0E942B045}"/>
              </a:ext>
            </a:extLst>
          </p:cNvPr>
          <p:cNvSpPr/>
          <p:nvPr/>
        </p:nvSpPr>
        <p:spPr>
          <a:xfrm>
            <a:off x="6957402" y="594660"/>
            <a:ext cx="1695187" cy="562187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Implemented </a:t>
            </a:r>
          </a:p>
          <a:p>
            <a:pPr algn="ctr"/>
            <a:r>
              <a:rPr lang="en-US" sz="1050">
                <a:solidFill>
                  <a:schemeClr val="bg1"/>
                </a:solidFill>
                <a:ea typeface="+mn-lt"/>
                <a:cs typeface="+mn-lt"/>
              </a:rPr>
              <a:t>Versions</a:t>
            </a:r>
            <a:endParaRPr lang="en-US" sz="105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FD70CBFD-8D36-8808-F602-0AB7E4E00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09" y="279026"/>
            <a:ext cx="685800" cy="685800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EE5F44A-74CB-9F85-BF64-672A6913B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55" y="1680406"/>
            <a:ext cx="547306" cy="54730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83385E3-1D98-B8F0-4C8F-CC4062359C3A}"/>
              </a:ext>
            </a:extLst>
          </p:cNvPr>
          <p:cNvSpPr/>
          <p:nvPr/>
        </p:nvSpPr>
        <p:spPr>
          <a:xfrm>
            <a:off x="6595448" y="612901"/>
            <a:ext cx="517174" cy="5171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700" b="1">
                <a:solidFill>
                  <a:srgbClr val="000000"/>
                </a:solidFill>
                <a:cs typeface="Calibri"/>
              </a:rPr>
              <a:t>2</a:t>
            </a:r>
            <a:endParaRPr lang="en-US" sz="2700" b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72D6B-08E0-2C38-716F-29F8D4B6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70</a:t>
            </a:fld>
            <a:endParaRPr lang="en-US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899F9A-0EF3-A2CF-8EDD-9BB852211FBC}"/>
              </a:ext>
            </a:extLst>
          </p:cNvPr>
          <p:cNvSpPr txBox="1">
            <a:spLocks/>
          </p:cNvSpPr>
          <p:nvPr/>
        </p:nvSpPr>
        <p:spPr>
          <a:xfrm>
            <a:off x="897432" y="184883"/>
            <a:ext cx="4206307" cy="86301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25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Best</a:t>
            </a:r>
            <a:br>
              <a:rPr lang="en-US" sz="36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000" b="1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Practices</a:t>
            </a:r>
            <a:endParaRPr lang="en-US" sz="3900" b="1">
              <a:solidFill>
                <a:srgbClr val="3A4950"/>
              </a:solidFill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060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011E-8B88-429B-B513-899C4979DC7E}"/>
              </a:ext>
            </a:extLst>
          </p:cNvPr>
          <p:cNvSpPr txBox="1">
            <a:spLocks/>
          </p:cNvSpPr>
          <p:nvPr/>
        </p:nvSpPr>
        <p:spPr>
          <a:xfrm>
            <a:off x="95690" y="103333"/>
            <a:ext cx="4120140" cy="7682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50" b="1">
                <a:solidFill>
                  <a:srgbClr val="3A4950"/>
                </a:solidFill>
                <a:latin typeface="+mn-lt"/>
              </a:rPr>
              <a:t>Work Breakdown</a:t>
            </a:r>
            <a:r>
              <a:rPr lang="en-US" sz="2700" b="1">
                <a:solidFill>
                  <a:srgbClr val="3A4950"/>
                </a:solidFill>
                <a:latin typeface="+mn-lt"/>
              </a:rPr>
              <a:t> </a:t>
            </a:r>
          </a:p>
          <a:p>
            <a:pPr algn="l"/>
            <a:r>
              <a:rPr lang="en-US" sz="1800" b="1">
                <a:solidFill>
                  <a:srgbClr val="3A4950"/>
                </a:solidFill>
                <a:latin typeface="+mn-lt"/>
              </a:rPr>
              <a:t>Structure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A7A648-DAF5-44E0-8CA6-26239EFD5B26}"/>
              </a:ext>
            </a:extLst>
          </p:cNvPr>
          <p:cNvSpPr/>
          <p:nvPr/>
        </p:nvSpPr>
        <p:spPr>
          <a:xfrm>
            <a:off x="406087" y="1456585"/>
            <a:ext cx="1438706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Preparation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D53F3-9B4A-499E-9E86-1B8D4FF3A50F}"/>
              </a:ext>
            </a:extLst>
          </p:cNvPr>
          <p:cNvSpPr/>
          <p:nvPr/>
        </p:nvSpPr>
        <p:spPr>
          <a:xfrm>
            <a:off x="3927694" y="1448985"/>
            <a:ext cx="1449554" cy="474890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Sinhala-English Code-Switching Keyboard Interface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15EEA2-7415-479B-9514-D3277579A998}"/>
              </a:ext>
            </a:extLst>
          </p:cNvPr>
          <p:cNvSpPr/>
          <p:nvPr/>
        </p:nvSpPr>
        <p:spPr>
          <a:xfrm>
            <a:off x="5657434" y="1448985"/>
            <a:ext cx="1449554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CE3625-D9BB-4D99-BA4A-614926B7D6E6}"/>
              </a:ext>
            </a:extLst>
          </p:cNvPr>
          <p:cNvSpPr/>
          <p:nvPr/>
        </p:nvSpPr>
        <p:spPr>
          <a:xfrm>
            <a:off x="7387174" y="1448985"/>
            <a:ext cx="1438703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DDF4A2-77C6-4A8E-B622-114BEF4FE558}"/>
              </a:ext>
            </a:extLst>
          </p:cNvPr>
          <p:cNvSpPr/>
          <p:nvPr/>
        </p:nvSpPr>
        <p:spPr>
          <a:xfrm>
            <a:off x="298822" y="1531454"/>
            <a:ext cx="214529" cy="2145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rgbClr val="FEF2CC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4E3487-A2D0-4A4F-B2EA-1CB5BA8B7A0B}"/>
              </a:ext>
            </a:extLst>
          </p:cNvPr>
          <p:cNvSpPr/>
          <p:nvPr/>
        </p:nvSpPr>
        <p:spPr>
          <a:xfrm>
            <a:off x="3820429" y="1535969"/>
            <a:ext cx="214529" cy="2145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rgbClr val="FEF2CC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778F9A-703D-470F-A31F-F54E8983225C}"/>
              </a:ext>
            </a:extLst>
          </p:cNvPr>
          <p:cNvSpPr/>
          <p:nvPr/>
        </p:nvSpPr>
        <p:spPr>
          <a:xfrm>
            <a:off x="5531554" y="1519560"/>
            <a:ext cx="214529" cy="2145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rgbClr val="FEF2CC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6678A9-319E-497E-ABE6-267FE67E62A3}"/>
              </a:ext>
            </a:extLst>
          </p:cNvPr>
          <p:cNvSpPr/>
          <p:nvPr/>
        </p:nvSpPr>
        <p:spPr>
          <a:xfrm>
            <a:off x="7295256" y="1535969"/>
            <a:ext cx="214529" cy="2145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rgbClr val="FEF2CC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10CBA5-B9CB-422E-B2A2-527A07E3C328}"/>
              </a:ext>
            </a:extLst>
          </p:cNvPr>
          <p:cNvSpPr/>
          <p:nvPr/>
        </p:nvSpPr>
        <p:spPr>
          <a:xfrm>
            <a:off x="2135830" y="1942799"/>
            <a:ext cx="1438706" cy="452298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 Sinhala-English Character Map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37D928-2B9D-49E1-A72C-59216DAA831B}"/>
              </a:ext>
            </a:extLst>
          </p:cNvPr>
          <p:cNvSpPr/>
          <p:nvPr/>
        </p:nvSpPr>
        <p:spPr>
          <a:xfrm>
            <a:off x="2135828" y="2478785"/>
            <a:ext cx="1438706" cy="452298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 Equivalent Token Mapping Algorithm: SEETM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7E5E86-958A-4472-8AAF-995850E5815A}"/>
              </a:ext>
            </a:extLst>
          </p:cNvPr>
          <p:cNvSpPr/>
          <p:nvPr/>
        </p:nvSpPr>
        <p:spPr>
          <a:xfrm>
            <a:off x="2135827" y="3011084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Evaluate Token Mapping Manually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9AD0AE-6FD5-4393-97A1-A0B383F1FE70}"/>
              </a:ext>
            </a:extLst>
          </p:cNvPr>
          <p:cNvSpPr/>
          <p:nvPr/>
        </p:nvSpPr>
        <p:spPr>
          <a:xfrm>
            <a:off x="406087" y="194280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Collection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943006-8A4A-4AF5-BD08-82C6236D24D4}"/>
              </a:ext>
            </a:extLst>
          </p:cNvPr>
          <p:cNvSpPr/>
          <p:nvPr/>
        </p:nvSpPr>
        <p:spPr>
          <a:xfrm>
            <a:off x="406086" y="2295906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Augmentation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32BFB1E-7718-41A0-8910-14EE683E697E}"/>
              </a:ext>
            </a:extLst>
          </p:cNvPr>
          <p:cNvSpPr/>
          <p:nvPr/>
        </p:nvSpPr>
        <p:spPr>
          <a:xfrm>
            <a:off x="406085" y="2652944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Deduplication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6A80744-6198-4408-A6DD-15556FA42728}"/>
              </a:ext>
            </a:extLst>
          </p:cNvPr>
          <p:cNvSpPr/>
          <p:nvPr/>
        </p:nvSpPr>
        <p:spPr>
          <a:xfrm>
            <a:off x="406085" y="3010002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Data Preprocessing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2CB537-DF02-4369-BD53-490322A34412}"/>
              </a:ext>
            </a:extLst>
          </p:cNvPr>
          <p:cNvSpPr/>
          <p:nvPr/>
        </p:nvSpPr>
        <p:spPr>
          <a:xfrm>
            <a:off x="3927694" y="2011379"/>
            <a:ext cx="1438706" cy="622640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Develop the Keyboard Interface Using Keystroke Mapping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CAE900F-DCB4-4326-ADB3-F36F627D84FB}"/>
              </a:ext>
            </a:extLst>
          </p:cNvPr>
          <p:cNvSpPr/>
          <p:nvPr/>
        </p:nvSpPr>
        <p:spPr>
          <a:xfrm>
            <a:off x="3927692" y="2721523"/>
            <a:ext cx="1438706" cy="627935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Utilizing the Character Map within the Keyboard Interface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0F76B8B-10CA-41A0-8E1A-0396B7E5D34D}"/>
              </a:ext>
            </a:extLst>
          </p:cNvPr>
          <p:cNvSpPr/>
          <p:nvPr/>
        </p:nvSpPr>
        <p:spPr>
          <a:xfrm>
            <a:off x="2123226" y="1456585"/>
            <a:ext cx="1432147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SEETM Algorithm Development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77C08B-A59F-4F96-95B6-A2AA265F478D}"/>
              </a:ext>
            </a:extLst>
          </p:cNvPr>
          <p:cNvSpPr/>
          <p:nvPr/>
        </p:nvSpPr>
        <p:spPr>
          <a:xfrm>
            <a:off x="2026507" y="1535969"/>
            <a:ext cx="214529" cy="2145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rgbClr val="FEF2CC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F257D30-9549-4A70-8A29-315A62905619}"/>
              </a:ext>
            </a:extLst>
          </p:cNvPr>
          <p:cNvSpPr/>
          <p:nvPr/>
        </p:nvSpPr>
        <p:spPr>
          <a:xfrm>
            <a:off x="5657434" y="192917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Integrate SEETM with Rasa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CB31245-97C1-4886-B5B5-5577D0C25B87}"/>
              </a:ext>
            </a:extLst>
          </p:cNvPr>
          <p:cNvSpPr/>
          <p:nvPr/>
        </p:nvSpPr>
        <p:spPr>
          <a:xfrm>
            <a:off x="5657433" y="2282276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Docker Images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EA6798B-90A6-476B-8F72-63C15C73F9AF}"/>
              </a:ext>
            </a:extLst>
          </p:cNvPr>
          <p:cNvSpPr/>
          <p:nvPr/>
        </p:nvSpPr>
        <p:spPr>
          <a:xfrm>
            <a:off x="5657432" y="2639314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Write Docker Compose Configs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41F8A66-C7FB-4634-85BD-FF0684FF6198}"/>
              </a:ext>
            </a:extLst>
          </p:cNvPr>
          <p:cNvSpPr/>
          <p:nvPr/>
        </p:nvSpPr>
        <p:spPr>
          <a:xfrm>
            <a:off x="5657432" y="2996372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Build Caddy and NGINX Servers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F75ECC4-6E71-4648-9ED7-CD92AAE6CBE3}"/>
              </a:ext>
            </a:extLst>
          </p:cNvPr>
          <p:cNvSpPr/>
          <p:nvPr/>
        </p:nvSpPr>
        <p:spPr>
          <a:xfrm>
            <a:off x="7387173" y="192387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Update the GIT Repository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908DF1D-C928-4341-95C5-BF96DADEFD2F}"/>
              </a:ext>
            </a:extLst>
          </p:cNvPr>
          <p:cNvSpPr/>
          <p:nvPr/>
        </p:nvSpPr>
        <p:spPr>
          <a:xfrm>
            <a:off x="7387171" y="227698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Set up GCP Instance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ECD3704-F296-4B65-B810-FA2EF2C88F8F}"/>
              </a:ext>
            </a:extLst>
          </p:cNvPr>
          <p:cNvSpPr/>
          <p:nvPr/>
        </p:nvSpPr>
        <p:spPr>
          <a:xfrm>
            <a:off x="7387171" y="2634019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Deploy Docker Containers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099FBDD-0AE6-4F82-A377-C0B3C1B906CB}"/>
              </a:ext>
            </a:extLst>
          </p:cNvPr>
          <p:cNvSpPr/>
          <p:nvPr/>
        </p:nvSpPr>
        <p:spPr>
          <a:xfrm>
            <a:off x="7387170" y="2991077"/>
            <a:ext cx="1438708" cy="511903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Test SEETM and Keyboard Interface after Deployment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8B8C444-C8CD-40FF-9E61-1096D36504DA}"/>
              </a:ext>
            </a:extLst>
          </p:cNvPr>
          <p:cNvSpPr/>
          <p:nvPr/>
        </p:nvSpPr>
        <p:spPr>
          <a:xfrm>
            <a:off x="2135826" y="3724527"/>
            <a:ext cx="1438708" cy="511903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Evaluating Token Mapping Effect on Word2Vec Model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8B27BCC-B50F-45F6-93DF-06A0F08C06D9}"/>
              </a:ext>
            </a:extLst>
          </p:cNvPr>
          <p:cNvSpPr/>
          <p:nvPr/>
        </p:nvSpPr>
        <p:spPr>
          <a:xfrm>
            <a:off x="3938541" y="3431668"/>
            <a:ext cx="1438708" cy="353391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Enable Efficient Language Switching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ED18A24-9754-4C79-BE6B-2D5151D7D9D4}"/>
              </a:ext>
            </a:extLst>
          </p:cNvPr>
          <p:cNvSpPr/>
          <p:nvPr/>
        </p:nvSpPr>
        <p:spPr>
          <a:xfrm>
            <a:off x="5657430" y="3349458"/>
            <a:ext cx="1438708" cy="511903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Integrate component UI with the Main UI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70FCD1B-B209-4317-852D-BABEBE746286}"/>
              </a:ext>
            </a:extLst>
          </p:cNvPr>
          <p:cNvSpPr/>
          <p:nvPr/>
        </p:nvSpPr>
        <p:spPr>
          <a:xfrm>
            <a:off x="3819295" y="286584"/>
            <a:ext cx="1567590" cy="48799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SEETM</a:t>
            </a:r>
            <a:endParaRPr 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A001ECF-7AA6-4201-80B8-BD11B8520CF9}"/>
              </a:ext>
            </a:extLst>
          </p:cNvPr>
          <p:cNvSpPr/>
          <p:nvPr/>
        </p:nvSpPr>
        <p:spPr>
          <a:xfrm>
            <a:off x="2135827" y="3367806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rgbClr val="FFFFFF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Training a Word2Vec Model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E97C261-5679-1A4D-B658-0B2E62F1E9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5441" y="1041151"/>
            <a:ext cx="2744281" cy="415434"/>
          </a:xfrm>
          <a:prstGeom prst="bent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D514EBF-2403-414B-BC31-4846CDC0AC7A}"/>
              </a:ext>
            </a:extLst>
          </p:cNvPr>
          <p:cNvCxnSpPr>
            <a:cxnSpLocks/>
          </p:cNvCxnSpPr>
          <p:nvPr/>
        </p:nvCxnSpPr>
        <p:spPr>
          <a:xfrm flipH="1">
            <a:off x="2847703" y="1036949"/>
            <a:ext cx="1753202" cy="415434"/>
          </a:xfrm>
          <a:prstGeom prst="bent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2EB07E8-2083-434E-BFA9-89DDE8D6D245}"/>
              </a:ext>
            </a:extLst>
          </p:cNvPr>
          <p:cNvCxnSpPr>
            <a:cxnSpLocks/>
          </p:cNvCxnSpPr>
          <p:nvPr/>
        </p:nvCxnSpPr>
        <p:spPr>
          <a:xfrm>
            <a:off x="4542241" y="1036949"/>
            <a:ext cx="3564284" cy="412035"/>
          </a:xfrm>
          <a:prstGeom prst="bent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401F60-B300-C148-A941-F502491D4D93}"/>
              </a:ext>
            </a:extLst>
          </p:cNvPr>
          <p:cNvCxnSpPr>
            <a:cxnSpLocks/>
          </p:cNvCxnSpPr>
          <p:nvPr/>
        </p:nvCxnSpPr>
        <p:spPr>
          <a:xfrm>
            <a:off x="5441513" y="1041151"/>
            <a:ext cx="940699" cy="407834"/>
          </a:xfrm>
          <a:prstGeom prst="bent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2F99F-0810-3D48-B379-1FF96C0DD5AB}"/>
              </a:ext>
            </a:extLst>
          </p:cNvPr>
          <p:cNvCxnSpPr>
            <a:cxnSpLocks/>
          </p:cNvCxnSpPr>
          <p:nvPr/>
        </p:nvCxnSpPr>
        <p:spPr>
          <a:xfrm flipH="1">
            <a:off x="4644068" y="766178"/>
            <a:ext cx="11549" cy="682806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D09581-AFAB-F6CC-2AEE-DA539C501301}"/>
              </a:ext>
            </a:extLst>
          </p:cNvPr>
          <p:cNvSpPr/>
          <p:nvPr/>
        </p:nvSpPr>
        <p:spPr>
          <a:xfrm>
            <a:off x="1764442" y="201024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75A1C0-CC7A-7650-FB34-3C98547DF78A}"/>
              </a:ext>
            </a:extLst>
          </p:cNvPr>
          <p:cNvSpPr/>
          <p:nvPr/>
        </p:nvSpPr>
        <p:spPr>
          <a:xfrm>
            <a:off x="3484926" y="258902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F3C0EC-5E6E-B357-E943-FCF54884D3AA}"/>
              </a:ext>
            </a:extLst>
          </p:cNvPr>
          <p:cNvSpPr/>
          <p:nvPr/>
        </p:nvSpPr>
        <p:spPr>
          <a:xfrm>
            <a:off x="3480456" y="216135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12D0CCD1-D0DA-CB36-BA42-66D7D7FDDC36}"/>
              </a:ext>
            </a:extLst>
          </p:cNvPr>
          <p:cNvSpPr/>
          <p:nvPr/>
        </p:nvSpPr>
        <p:spPr>
          <a:xfrm>
            <a:off x="1756038" y="238003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A14C6E9-E518-8FD5-97A5-52253CD6797B}"/>
              </a:ext>
            </a:extLst>
          </p:cNvPr>
          <p:cNvSpPr/>
          <p:nvPr/>
        </p:nvSpPr>
        <p:spPr>
          <a:xfrm>
            <a:off x="1747633" y="274983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FA061A5-B2B5-DB78-E041-12B804C1C36F}"/>
              </a:ext>
            </a:extLst>
          </p:cNvPr>
          <p:cNvSpPr/>
          <p:nvPr/>
        </p:nvSpPr>
        <p:spPr>
          <a:xfrm>
            <a:off x="1739229" y="311962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FA87A94-331C-A895-8AC0-37558C415DCD}"/>
              </a:ext>
            </a:extLst>
          </p:cNvPr>
          <p:cNvSpPr/>
          <p:nvPr/>
        </p:nvSpPr>
        <p:spPr>
          <a:xfrm>
            <a:off x="5302699" y="358606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AD9421F-5C8A-A985-45C5-61786815485C}"/>
              </a:ext>
            </a:extLst>
          </p:cNvPr>
          <p:cNvSpPr/>
          <p:nvPr/>
        </p:nvSpPr>
        <p:spPr>
          <a:xfrm>
            <a:off x="5302699" y="2804457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24CB6B2-51E9-57B0-5DBA-B6BEF9FCAD44}"/>
              </a:ext>
            </a:extLst>
          </p:cNvPr>
          <p:cNvSpPr/>
          <p:nvPr/>
        </p:nvSpPr>
        <p:spPr>
          <a:xfrm>
            <a:off x="5302699" y="228758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F5070B5-545A-D0E8-2167-18CACAD72AD5}"/>
              </a:ext>
            </a:extLst>
          </p:cNvPr>
          <p:cNvSpPr/>
          <p:nvPr/>
        </p:nvSpPr>
        <p:spPr>
          <a:xfrm>
            <a:off x="8748508" y="2006037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79424E0-A990-F092-38E0-3FB3B5F27484}"/>
              </a:ext>
            </a:extLst>
          </p:cNvPr>
          <p:cNvSpPr/>
          <p:nvPr/>
        </p:nvSpPr>
        <p:spPr>
          <a:xfrm>
            <a:off x="7031319" y="3555579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AB80B7F-8014-4E4C-EAF9-E764D505141C}"/>
              </a:ext>
            </a:extLst>
          </p:cNvPr>
          <p:cNvSpPr/>
          <p:nvPr/>
        </p:nvSpPr>
        <p:spPr>
          <a:xfrm>
            <a:off x="7022914" y="202597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043BF8D-BCFF-3EB0-EA7E-A85A066E009C}"/>
              </a:ext>
            </a:extLst>
          </p:cNvPr>
          <p:cNvSpPr/>
          <p:nvPr/>
        </p:nvSpPr>
        <p:spPr>
          <a:xfrm>
            <a:off x="3501466" y="343371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C000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210B552-5B6D-2226-416A-A9648142FFD1}"/>
              </a:ext>
            </a:extLst>
          </p:cNvPr>
          <p:cNvSpPr/>
          <p:nvPr/>
        </p:nvSpPr>
        <p:spPr>
          <a:xfrm>
            <a:off x="3480455" y="394638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C000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902D082-2430-E6FD-7BBF-B0EEB615FAE2}"/>
              </a:ext>
            </a:extLst>
          </p:cNvPr>
          <p:cNvSpPr/>
          <p:nvPr/>
        </p:nvSpPr>
        <p:spPr>
          <a:xfrm>
            <a:off x="7031319" y="3076527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9B69C927-800E-5D46-8C48-95FF42DA5AE0}"/>
              </a:ext>
            </a:extLst>
          </p:cNvPr>
          <p:cNvSpPr/>
          <p:nvPr/>
        </p:nvSpPr>
        <p:spPr>
          <a:xfrm>
            <a:off x="7022914" y="271513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D43A2F6-7703-0023-9FE1-C826D688B7AA}"/>
              </a:ext>
            </a:extLst>
          </p:cNvPr>
          <p:cNvSpPr/>
          <p:nvPr/>
        </p:nvSpPr>
        <p:spPr>
          <a:xfrm>
            <a:off x="7022914" y="237896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AF3B12B-7779-021C-5DF3-E59248A8B2CF}"/>
              </a:ext>
            </a:extLst>
          </p:cNvPr>
          <p:cNvSpPr/>
          <p:nvPr/>
        </p:nvSpPr>
        <p:spPr>
          <a:xfrm>
            <a:off x="8750020" y="2362152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25B04D0-8648-EEBC-9B72-BB7C5F6185CE}"/>
              </a:ext>
            </a:extLst>
          </p:cNvPr>
          <p:cNvSpPr/>
          <p:nvPr/>
        </p:nvSpPr>
        <p:spPr>
          <a:xfrm>
            <a:off x="8750020" y="272354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9F738F9-2E45-480E-63EF-328B5468ACF3}"/>
              </a:ext>
            </a:extLst>
          </p:cNvPr>
          <p:cNvSpPr/>
          <p:nvPr/>
        </p:nvSpPr>
        <p:spPr>
          <a:xfrm>
            <a:off x="8750020" y="3063919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376DD5C9-0C9A-D034-79B6-B95A798F7BE5}"/>
              </a:ext>
            </a:extLst>
          </p:cNvPr>
          <p:cNvSpPr/>
          <p:nvPr/>
        </p:nvSpPr>
        <p:spPr>
          <a:xfrm>
            <a:off x="3501466" y="307652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C000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42A0CF1-265D-9E47-AF46-D2800988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71</a:t>
            </a:fld>
            <a:endParaRPr lang="en-US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4FBAA-67D1-0113-1D61-0C729EF327C1}"/>
              </a:ext>
            </a:extLst>
          </p:cNvPr>
          <p:cNvGrpSpPr/>
          <p:nvPr/>
        </p:nvGrpSpPr>
        <p:grpSpPr>
          <a:xfrm>
            <a:off x="266150" y="3986424"/>
            <a:ext cx="2637537" cy="626029"/>
            <a:chOff x="539925" y="5153215"/>
            <a:chExt cx="3516722" cy="834705"/>
          </a:xfrm>
        </p:grpSpPr>
        <p:sp>
          <p:nvSpPr>
            <p:cNvPr id="4" name="Rectangle: Rounded Corners 78">
              <a:extLst>
                <a:ext uri="{FF2B5EF4-FFF2-40B4-BE49-F238E27FC236}">
                  <a16:creationId xmlns:a16="http://schemas.microsoft.com/office/drawing/2014/main" id="{13B3E1F1-DF60-E249-7439-BBBDBB58ABC8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4" name="Rectangle: Rounded Corners 79">
              <a:extLst>
                <a:ext uri="{FF2B5EF4-FFF2-40B4-BE49-F238E27FC236}">
                  <a16:creationId xmlns:a16="http://schemas.microsoft.com/office/drawing/2014/main" id="{B657203A-60E4-B772-6354-11076DAB8ADF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6" name="Rectangle: Rounded Corners 80">
              <a:extLst>
                <a:ext uri="{FF2B5EF4-FFF2-40B4-BE49-F238E27FC236}">
                  <a16:creationId xmlns:a16="http://schemas.microsoft.com/office/drawing/2014/main" id="{A8DB6C52-3D49-ED84-3A9B-B463409D8BD7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9DC159-A722-CC0B-D9C4-64A69A9B898F}"/>
                </a:ext>
              </a:extLst>
            </p:cNvPr>
            <p:cNvSpPr txBox="1"/>
            <p:nvPr/>
          </p:nvSpPr>
          <p:spPr>
            <a:xfrm>
              <a:off x="755053" y="5153215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Completed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F65CC0-F331-9948-B062-31C57EF6277B}"/>
                </a:ext>
              </a:extLst>
            </p:cNvPr>
            <p:cNvSpPr txBox="1"/>
            <p:nvPr/>
          </p:nvSpPr>
          <p:spPr>
            <a:xfrm>
              <a:off x="755053" y="5413527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In-progress (90% - 100%)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7895F6-4C54-F7D7-4F92-A6DC4FF30FBD}"/>
                </a:ext>
              </a:extLst>
            </p:cNvPr>
            <p:cNvSpPr txBox="1"/>
            <p:nvPr/>
          </p:nvSpPr>
          <p:spPr>
            <a:xfrm>
              <a:off x="755053" y="5680144"/>
              <a:ext cx="330159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Pending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79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B4D4EF-3D80-4075-B18C-DC6D98142FA0}"/>
              </a:ext>
            </a:extLst>
          </p:cNvPr>
          <p:cNvSpPr/>
          <p:nvPr/>
        </p:nvSpPr>
        <p:spPr>
          <a:xfrm>
            <a:off x="969302" y="1875455"/>
            <a:ext cx="3127087" cy="1731159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Assigning the same word vector to equivalent words in a Sinhala-English code-switched text corpus</a:t>
            </a:r>
            <a:endParaRPr lang="en-US" sz="105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00C0CF5-7BBB-46A9-995B-98C213E854AA}"/>
              </a:ext>
            </a:extLst>
          </p:cNvPr>
          <p:cNvSpPr/>
          <p:nvPr/>
        </p:nvSpPr>
        <p:spPr>
          <a:xfrm>
            <a:off x="4301628" y="2529526"/>
            <a:ext cx="734786" cy="363311"/>
          </a:xfrm>
          <a:prstGeom prst="rightArrow">
            <a:avLst/>
          </a:prstGeom>
          <a:solidFill>
            <a:srgbClr val="3A49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966AA7-8666-4971-A73E-A8C1A54B226D}"/>
              </a:ext>
            </a:extLst>
          </p:cNvPr>
          <p:cNvSpPr txBox="1">
            <a:spLocks/>
          </p:cNvSpPr>
          <p:nvPr/>
        </p:nvSpPr>
        <p:spPr>
          <a:xfrm>
            <a:off x="1189225" y="98187"/>
            <a:ext cx="3472159" cy="11484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25" b="1">
                <a:solidFill>
                  <a:srgbClr val="3A4950"/>
                </a:solidFill>
                <a:latin typeface="+mn-lt"/>
              </a:rPr>
              <a:t>Specific</a:t>
            </a:r>
          </a:p>
          <a:p>
            <a:r>
              <a:rPr lang="en-US" sz="2400" b="1">
                <a:solidFill>
                  <a:srgbClr val="3A4950"/>
                </a:solidFill>
                <a:latin typeface="+mn-lt"/>
                <a:ea typeface="+mj-lt"/>
                <a:cs typeface="+mj-lt"/>
              </a:rPr>
              <a:t>Objective</a:t>
            </a:r>
            <a:endParaRPr lang="en-US" sz="2400" b="1">
              <a:solidFill>
                <a:srgbClr val="3A4950"/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EA86A-4D8A-6A40-B396-383C2EB82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6" y="447582"/>
            <a:ext cx="676139" cy="6761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F5712-A62A-8813-8E4D-88E72B75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72</a:t>
            </a:fld>
            <a:endParaRPr lang="en-US">
              <a:latin typeface="+mn-lt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835A2F9-D0B7-A82F-0F68-860E0612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666" y="1593653"/>
            <a:ext cx="2214367" cy="22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86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F058ED-2D1A-44C5-897F-8C7AC9635DCB}"/>
              </a:ext>
            </a:extLst>
          </p:cNvPr>
          <p:cNvSpPr/>
          <p:nvPr/>
        </p:nvSpPr>
        <p:spPr>
          <a:xfrm>
            <a:off x="377260" y="2148354"/>
            <a:ext cx="3127087" cy="73712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 u="sng">
                <a:solidFill>
                  <a:schemeClr val="bg1"/>
                </a:solidFill>
                <a:ea typeface="+mn-lt"/>
                <a:cs typeface="+mn-lt"/>
              </a:rPr>
              <a:t>OOV words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Handling in </a:t>
            </a:r>
            <a:endParaRPr lang="en-US" sz="105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word embeddings</a:t>
            </a:r>
            <a:endParaRPr lang="en-US" sz="105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7FC4B-EA8F-AA46-9AB4-7197308C5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58374" y="1071058"/>
            <a:ext cx="678088" cy="6822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372E57-9F1A-DE47-B9CF-275EF1ADC842}"/>
              </a:ext>
            </a:extLst>
          </p:cNvPr>
          <p:cNvCxnSpPr>
            <a:cxnSpLocks/>
          </p:cNvCxnSpPr>
          <p:nvPr/>
        </p:nvCxnSpPr>
        <p:spPr>
          <a:xfrm flipH="1">
            <a:off x="1940803" y="1528860"/>
            <a:ext cx="2473373" cy="615292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4B4646-ADA0-47EC-ACAE-B4BA7DBCB68E}"/>
              </a:ext>
            </a:extLst>
          </p:cNvPr>
          <p:cNvSpPr/>
          <p:nvPr/>
        </p:nvSpPr>
        <p:spPr>
          <a:xfrm>
            <a:off x="5382638" y="2123473"/>
            <a:ext cx="3127087" cy="73712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Bilingual </a:t>
            </a:r>
            <a:r>
              <a:rPr lang="en-US" u="sng">
                <a:solidFill>
                  <a:schemeClr val="bg1"/>
                </a:solidFill>
                <a:ea typeface="+mn-lt"/>
                <a:cs typeface="+mn-lt"/>
              </a:rPr>
              <a:t>Keyboard Interface</a:t>
            </a:r>
            <a:endParaRPr lang="en-US" sz="1350" u="sng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76E215-1142-4909-9C44-D23DB22C0108}"/>
              </a:ext>
            </a:extLst>
          </p:cNvPr>
          <p:cNvSpPr/>
          <p:nvPr/>
        </p:nvSpPr>
        <p:spPr>
          <a:xfrm>
            <a:off x="2925304" y="3149120"/>
            <a:ext cx="3127087" cy="737128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 u="sng">
                <a:solidFill>
                  <a:schemeClr val="bg1"/>
                </a:solidFill>
                <a:ea typeface="+mn-lt"/>
                <a:cs typeface="+mn-lt"/>
              </a:rPr>
              <a:t>Lightweight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US" sz="105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Word Embedding Models</a:t>
            </a:r>
            <a:endParaRPr lang="en-US" sz="105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7F5D68-A68F-4731-9C99-FD440E1BD5C3}"/>
              </a:ext>
            </a:extLst>
          </p:cNvPr>
          <p:cNvCxnSpPr>
            <a:cxnSpLocks/>
          </p:cNvCxnSpPr>
          <p:nvPr/>
        </p:nvCxnSpPr>
        <p:spPr>
          <a:xfrm>
            <a:off x="4570477" y="1820915"/>
            <a:ext cx="8400" cy="1408794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A80A51-294B-4A68-883F-351E6E566FE3}"/>
              </a:ext>
            </a:extLst>
          </p:cNvPr>
          <p:cNvCxnSpPr>
            <a:cxnSpLocks/>
          </p:cNvCxnSpPr>
          <p:nvPr/>
        </p:nvCxnSpPr>
        <p:spPr>
          <a:xfrm>
            <a:off x="4734235" y="1529031"/>
            <a:ext cx="2279609" cy="615121"/>
          </a:xfrm>
          <a:prstGeom prst="straightConnector1">
            <a:avLst/>
          </a:prstGeom>
          <a:ln w="38100">
            <a:solidFill>
              <a:srgbClr val="FFD40F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BE9825-31E3-AEE1-7E01-CFEDA2BA62A2}"/>
              </a:ext>
            </a:extLst>
          </p:cNvPr>
          <p:cNvSpPr/>
          <p:nvPr/>
        </p:nvSpPr>
        <p:spPr>
          <a:xfrm>
            <a:off x="2733390" y="1963660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ea typeface="JetBrains Mono"/>
                <a:cs typeface="JetBrains Mono"/>
              </a:rPr>
              <a:t>95% * 0.4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836713-1E48-3C07-8573-5D90C7DA1DA5}"/>
              </a:ext>
            </a:extLst>
          </p:cNvPr>
          <p:cNvSpPr/>
          <p:nvPr/>
        </p:nvSpPr>
        <p:spPr>
          <a:xfrm>
            <a:off x="3100040" y="4392745"/>
            <a:ext cx="5456396" cy="16516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Overall completion = (objective completion) x (objective weight)   =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AF71F0-7D46-394A-CC2D-FF620664105F}"/>
              </a:ext>
            </a:extLst>
          </p:cNvPr>
          <p:cNvSpPr/>
          <p:nvPr/>
        </p:nvSpPr>
        <p:spPr>
          <a:xfrm>
            <a:off x="8280566" y="4337206"/>
            <a:ext cx="798024" cy="28273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 b="1">
                <a:solidFill>
                  <a:srgbClr val="000000"/>
                </a:solidFill>
                <a:ea typeface="JetBrains Mono"/>
                <a:cs typeface="JetBrains Mono"/>
              </a:rPr>
              <a:t>97.5%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D011DB-94BB-DA76-7D5E-3A36E7C2FD06}"/>
              </a:ext>
            </a:extLst>
          </p:cNvPr>
          <p:cNvSpPr/>
          <p:nvPr/>
        </p:nvSpPr>
        <p:spPr>
          <a:xfrm>
            <a:off x="7696619" y="1963660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ea typeface="JetBrains Mono"/>
                <a:cs typeface="JetBrains Mono"/>
              </a:rPr>
              <a:t>100% * 0.5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AD0890F-F737-18E0-2D75-2F22D2CB64FF}"/>
              </a:ext>
            </a:extLst>
          </p:cNvPr>
          <p:cNvSpPr/>
          <p:nvPr/>
        </p:nvSpPr>
        <p:spPr>
          <a:xfrm>
            <a:off x="5251788" y="2972225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ea typeface="JetBrains Mono"/>
                <a:cs typeface="JetBrains Mono"/>
              </a:rPr>
              <a:t>95% * 0.1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9DBDF3-5197-B36A-C734-6CA05837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73</a:t>
            </a:fld>
            <a:endParaRPr lang="en-US"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26B9393-E01B-E640-4601-AFA96C3026F4}"/>
              </a:ext>
            </a:extLst>
          </p:cNvPr>
          <p:cNvSpPr txBox="1">
            <a:spLocks/>
          </p:cNvSpPr>
          <p:nvPr/>
        </p:nvSpPr>
        <p:spPr>
          <a:xfrm>
            <a:off x="1189225" y="98187"/>
            <a:ext cx="3472159" cy="11484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25" b="1">
                <a:solidFill>
                  <a:srgbClr val="3A4950"/>
                </a:solidFill>
                <a:latin typeface="+mn-lt"/>
              </a:rPr>
              <a:t>Sub</a:t>
            </a:r>
          </a:p>
          <a:p>
            <a:r>
              <a:rPr lang="en-US" sz="2400" b="1">
                <a:solidFill>
                  <a:srgbClr val="3A4950"/>
                </a:solidFill>
                <a:latin typeface="+mn-lt"/>
                <a:ea typeface="+mj-lt"/>
                <a:cs typeface="+mj-lt"/>
              </a:rPr>
              <a:t>Objective</a:t>
            </a:r>
            <a:endParaRPr lang="en-US" sz="2400" b="1">
              <a:solidFill>
                <a:srgbClr val="3A4950"/>
              </a:solidFill>
              <a:latin typeface="+mn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340E764-CAA8-A571-2171-B5D2E3328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6" y="447582"/>
            <a:ext cx="676139" cy="6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92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9DBDF3-5197-B36A-C734-6CA05837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74</a:t>
            </a:fld>
            <a:endParaRPr lang="en-US"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07D8AF-3F28-5E55-4CAF-616D4FCE0A7D}"/>
              </a:ext>
            </a:extLst>
          </p:cNvPr>
          <p:cNvGrpSpPr/>
          <p:nvPr/>
        </p:nvGrpSpPr>
        <p:grpSpPr>
          <a:xfrm>
            <a:off x="245327" y="78057"/>
            <a:ext cx="7722220" cy="4626428"/>
            <a:chOff x="669073" y="78057"/>
            <a:chExt cx="7722220" cy="4626428"/>
          </a:xfrm>
        </p:grpSpPr>
        <p:sp>
          <p:nvSpPr>
            <p:cNvPr id="9" name="Rectangle: Rounded Corners 23">
              <a:extLst>
                <a:ext uri="{FF2B5EF4-FFF2-40B4-BE49-F238E27FC236}">
                  <a16:creationId xmlns:a16="http://schemas.microsoft.com/office/drawing/2014/main" id="{DBFE034A-9E22-494D-7FCD-83DB9E5530FE}"/>
                </a:ext>
              </a:extLst>
            </p:cNvPr>
            <p:cNvSpPr/>
            <p:nvPr/>
          </p:nvSpPr>
          <p:spPr>
            <a:xfrm>
              <a:off x="669073" y="78057"/>
              <a:ext cx="7722220" cy="4626428"/>
            </a:xfrm>
            <a:prstGeom prst="roundRect">
              <a:avLst>
                <a:gd name="adj" fmla="val 3852"/>
              </a:avLst>
            </a:prstGeom>
            <a:solidFill>
              <a:srgbClr val="212121"/>
            </a:solidFill>
            <a:ln>
              <a:noFill/>
            </a:ln>
            <a:effectLst>
              <a:glow>
                <a:schemeClr val="tx1">
                  <a:lumMod val="95000"/>
                  <a:lumOff val="5000"/>
                </a:schemeClr>
              </a:glow>
              <a:outerShdw dist="38100" sx="1000" sy="1000" algn="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580876-B15D-64F5-E1C3-94B8FAD12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13"/>
            <a:stretch/>
          </p:blipFill>
          <p:spPr>
            <a:xfrm>
              <a:off x="752707" y="279252"/>
              <a:ext cx="7447544" cy="422584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92ED115-DD38-1DA6-5A19-841F0BAB2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685" y="167267"/>
            <a:ext cx="664866" cy="6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9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70" y="233193"/>
            <a:ext cx="6200534" cy="694475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solidFill>
                  <a:srgbClr val="3A4950"/>
                </a:solidFill>
              </a:rPr>
              <a:t>References</a:t>
            </a:r>
            <a:endParaRPr lang="en-US" sz="3600" b="1">
              <a:solidFill>
                <a:srgbClr val="3A4950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C27FD2-43D6-4296-BD9D-24B90580FA13}"/>
              </a:ext>
            </a:extLst>
          </p:cNvPr>
          <p:cNvSpPr/>
          <p:nvPr/>
        </p:nvSpPr>
        <p:spPr>
          <a:xfrm>
            <a:off x="581393" y="1185135"/>
            <a:ext cx="7981214" cy="6858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050">
                <a:solidFill>
                  <a:schemeClr val="bg1"/>
                </a:solidFill>
                <a:latin typeface="Arial"/>
                <a:ea typeface="JetBrains Mono"/>
                <a:cs typeface="JetBrains Mono"/>
              </a:rPr>
              <a:t>[1]. </a:t>
            </a:r>
            <a:r>
              <a:rPr lang="en-US" sz="1050">
                <a:latin typeface="Arial"/>
                <a:ea typeface="+mn-lt"/>
                <a:cs typeface="+mn-lt"/>
              </a:rPr>
              <a:t>T. </a:t>
            </a:r>
            <a:r>
              <a:rPr lang="en-US" sz="1050" err="1">
                <a:latin typeface="Arial"/>
                <a:ea typeface="+mn-lt"/>
                <a:cs typeface="+mn-lt"/>
              </a:rPr>
              <a:t>KasthuriArachchi</a:t>
            </a:r>
            <a:r>
              <a:rPr lang="en-US" sz="1050">
                <a:latin typeface="Arial"/>
                <a:ea typeface="+mn-lt"/>
                <a:cs typeface="+mn-lt"/>
              </a:rPr>
              <a:t> and E. Y. A. Charles, "Deep Learning Approach to Detect Plagiarism in Sinhala Text," </a:t>
            </a:r>
            <a:r>
              <a:rPr lang="en-US" sz="1050" i="1">
                <a:latin typeface="Arial"/>
                <a:ea typeface="+mn-lt"/>
                <a:cs typeface="+mn-lt"/>
              </a:rPr>
              <a:t>2019 14th Conference on Industrial and Information Systems (ICIIS)</a:t>
            </a:r>
            <a:r>
              <a:rPr lang="en-US" sz="1050">
                <a:latin typeface="Arial"/>
                <a:ea typeface="+mn-lt"/>
                <a:cs typeface="+mn-lt"/>
              </a:rPr>
              <a:t>, 2019, pp. 314-319, </a:t>
            </a:r>
            <a:r>
              <a:rPr lang="en-US" sz="1050" err="1">
                <a:latin typeface="Arial"/>
                <a:ea typeface="+mn-lt"/>
                <a:cs typeface="+mn-lt"/>
              </a:rPr>
              <a:t>doi</a:t>
            </a:r>
            <a:r>
              <a:rPr lang="en-US" sz="1050">
                <a:latin typeface="Arial"/>
                <a:ea typeface="+mn-lt"/>
                <a:cs typeface="+mn-lt"/>
              </a:rPr>
              <a:t>: </a:t>
            </a:r>
            <a:r>
              <a:rPr lang="en-US" sz="1050">
                <a:latin typeface="Arial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10.1109/ICIIS47346.2019.9063299.</a:t>
            </a:r>
            <a:endParaRPr lang="en-US" sz="1050">
              <a:latin typeface="Arial"/>
              <a:ea typeface="+mn-lt"/>
              <a:cs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AE88D1-97C1-4B2D-8342-D763D2EB97EA}"/>
              </a:ext>
            </a:extLst>
          </p:cNvPr>
          <p:cNvSpPr/>
          <p:nvPr/>
        </p:nvSpPr>
        <p:spPr>
          <a:xfrm>
            <a:off x="576736" y="1995967"/>
            <a:ext cx="7981214" cy="68580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050">
                <a:solidFill>
                  <a:schemeClr val="bg1"/>
                </a:solidFill>
                <a:latin typeface="Arial"/>
                <a:ea typeface="JetBrains Mono"/>
                <a:cs typeface="JetBrains Mono"/>
              </a:rPr>
              <a:t>[2]. </a:t>
            </a:r>
            <a:r>
              <a:rPr lang="en-US" sz="1050">
                <a:latin typeface="Arial"/>
                <a:ea typeface="+mn-lt"/>
                <a:cs typeface="+mn-lt"/>
              </a:rPr>
              <a:t>A. </a:t>
            </a:r>
            <a:r>
              <a:rPr lang="en-US" sz="1050" err="1">
                <a:latin typeface="Arial"/>
                <a:ea typeface="+mn-lt"/>
                <a:cs typeface="+mn-lt"/>
              </a:rPr>
              <a:t>Kugathasan</a:t>
            </a:r>
            <a:r>
              <a:rPr lang="en-US" sz="1050">
                <a:latin typeface="Arial"/>
                <a:ea typeface="+mn-lt"/>
                <a:cs typeface="+mn-lt"/>
              </a:rPr>
              <a:t> and S. </a:t>
            </a:r>
            <a:r>
              <a:rPr lang="en-US" sz="1050" err="1">
                <a:latin typeface="Arial"/>
                <a:ea typeface="+mn-lt"/>
                <a:cs typeface="+mn-lt"/>
              </a:rPr>
              <a:t>Sumathipala</a:t>
            </a:r>
            <a:r>
              <a:rPr lang="en-US" sz="1050">
                <a:latin typeface="Arial"/>
                <a:ea typeface="+mn-lt"/>
                <a:cs typeface="+mn-lt"/>
              </a:rPr>
              <a:t>, "Standardizing Sinhala Code-Mixed Text using Dictionary based Approach," </a:t>
            </a:r>
            <a:r>
              <a:rPr lang="en-US" sz="1050" i="1">
                <a:latin typeface="Arial"/>
                <a:ea typeface="+mn-lt"/>
                <a:cs typeface="+mn-lt"/>
              </a:rPr>
              <a:t>2020 International Conference on Image Processing and Robotics (ICIP)</a:t>
            </a:r>
            <a:r>
              <a:rPr lang="en-US" sz="1050">
                <a:latin typeface="Arial"/>
                <a:ea typeface="+mn-lt"/>
                <a:cs typeface="+mn-lt"/>
              </a:rPr>
              <a:t>, 2020, pp. 1-6, </a:t>
            </a:r>
            <a:r>
              <a:rPr lang="en-US" sz="1050" err="1">
                <a:latin typeface="Arial"/>
                <a:ea typeface="+mn-lt"/>
                <a:cs typeface="+mn-lt"/>
              </a:rPr>
              <a:t>doi</a:t>
            </a:r>
            <a:r>
              <a:rPr lang="en-US" sz="1050">
                <a:latin typeface="Arial"/>
                <a:ea typeface="+mn-lt"/>
                <a:cs typeface="+mn-lt"/>
              </a:rPr>
              <a:t>: </a:t>
            </a:r>
            <a:r>
              <a:rPr lang="en-US" sz="1050">
                <a:latin typeface="Arial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10.1109/ICIP48927.2020.9367353.</a:t>
            </a:r>
            <a:endParaRPr lang="en-US" sz="1050">
              <a:latin typeface="Arial"/>
              <a:ea typeface="+mn-lt"/>
              <a:cs typeface="+mn-lt"/>
            </a:endParaRPr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4270A03-18DE-4B98-B431-347B0B1DF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0" y="234723"/>
            <a:ext cx="595994" cy="5878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2306D-882F-3AB6-970B-2A9C33329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77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9;p34">
            <a:extLst>
              <a:ext uri="{FF2B5EF4-FFF2-40B4-BE49-F238E27FC236}">
                <a16:creationId xmlns:a16="http://schemas.microsoft.com/office/drawing/2014/main" id="{FC94D1E9-081C-2D38-004C-E9AE0674CBEA}"/>
              </a:ext>
            </a:extLst>
          </p:cNvPr>
          <p:cNvSpPr/>
          <p:nvPr/>
        </p:nvSpPr>
        <p:spPr>
          <a:xfrm>
            <a:off x="0" y="758810"/>
            <a:ext cx="9144000" cy="2245415"/>
          </a:xfrm>
          <a:prstGeom prst="roundRect">
            <a:avLst>
              <a:gd name="adj" fmla="val 492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55E186-48F3-4122-9697-EC2FE97B0D85}"/>
              </a:ext>
            </a:extLst>
          </p:cNvPr>
          <p:cNvSpPr/>
          <p:nvPr/>
        </p:nvSpPr>
        <p:spPr>
          <a:xfrm>
            <a:off x="0" y="896575"/>
            <a:ext cx="8826910" cy="2245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DIME: </a:t>
            </a:r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Dual Interpretable </a:t>
            </a:r>
          </a:p>
          <a:p>
            <a:pPr algn="ctr"/>
            <a:r>
              <a:rPr lang="en-US" sz="3000" b="1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Model-Agnostic Explanations</a:t>
            </a:r>
            <a:r>
              <a:rPr lang="en-US" sz="2400" b="1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800" b="1" kern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global explanations to generate local interpretations </a:t>
            </a:r>
          </a:p>
          <a:p>
            <a:pPr algn="ctr"/>
            <a:r>
              <a:rPr lang="en-US" sz="1800" b="1" kern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intent classification models using explainable AI</a:t>
            </a:r>
          </a:p>
        </p:txBody>
      </p:sp>
      <p:sp>
        <p:nvSpPr>
          <p:cNvPr id="2" name="Rectangle: Rounded Corners 23">
            <a:extLst>
              <a:ext uri="{FF2B5EF4-FFF2-40B4-BE49-F238E27FC236}">
                <a16:creationId xmlns:a16="http://schemas.microsoft.com/office/drawing/2014/main" id="{CC5815D3-6FBA-6C88-ACEC-B5DE396DDB02}"/>
              </a:ext>
            </a:extLst>
          </p:cNvPr>
          <p:cNvSpPr/>
          <p:nvPr/>
        </p:nvSpPr>
        <p:spPr>
          <a:xfrm>
            <a:off x="2848356" y="3279755"/>
            <a:ext cx="3465576" cy="119655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7" name="Picture 2" descr="Profile photo of Ishara Dissanayake">
            <a:extLst>
              <a:ext uri="{FF2B5EF4-FFF2-40B4-BE49-F238E27FC236}">
                <a16:creationId xmlns:a16="http://schemas.microsoft.com/office/drawing/2014/main" id="{963F7BBD-B3C0-4391-BF3D-408CBEAF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62" y="3392533"/>
            <a:ext cx="949730" cy="94973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617C15-2CDE-4143-BC7A-962FA2087D57}"/>
              </a:ext>
            </a:extLst>
          </p:cNvPr>
          <p:cNvSpPr/>
          <p:nvPr/>
        </p:nvSpPr>
        <p:spPr>
          <a:xfrm>
            <a:off x="4106098" y="3343421"/>
            <a:ext cx="1812577" cy="94973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Dissanayake D.M.I.M.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IT19069432</a:t>
            </a: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Data Science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99A55D-E9CF-2637-F037-FA89C247A0CD}"/>
              </a:ext>
            </a:extLst>
          </p:cNvPr>
          <p:cNvSpPr/>
          <p:nvPr/>
        </p:nvSpPr>
        <p:spPr>
          <a:xfrm>
            <a:off x="6702604" y="896575"/>
            <a:ext cx="762500" cy="350846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99%</a:t>
            </a:r>
          </a:p>
        </p:txBody>
      </p:sp>
    </p:spTree>
    <p:extLst>
      <p:ext uri="{BB962C8B-B14F-4D97-AF65-F5344CB8AC3E}">
        <p14:creationId xmlns:p14="http://schemas.microsoft.com/office/powerpoint/2010/main" val="35616644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48C560B-8A42-F892-3E35-FA4D3B25F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Python Package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AAA9DE-1984-81F4-FEA2-1A5867414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9" b="12497"/>
          <a:stretch/>
        </p:blipFill>
        <p:spPr>
          <a:xfrm>
            <a:off x="287379" y="1560414"/>
            <a:ext cx="6418221" cy="3200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6BA67-2E37-FEF0-5954-DE8F5388CF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11"/>
          <a:stretch/>
        </p:blipFill>
        <p:spPr>
          <a:xfrm>
            <a:off x="3538400" y="2170774"/>
            <a:ext cx="5288954" cy="26047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02843-6ABE-79E6-07EC-ABCAF2DA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58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C86655D5-AB13-44DA-937C-E7CB86E35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35846"/>
            <a:ext cx="841130" cy="841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Functional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61BC93-61FB-4C93-A66A-AC527063AEEB}"/>
              </a:ext>
            </a:extLst>
          </p:cNvPr>
          <p:cNvSpPr/>
          <p:nvPr/>
        </p:nvSpPr>
        <p:spPr>
          <a:xfrm>
            <a:off x="1228294" y="3369404"/>
            <a:ext cx="6681266" cy="40514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 should provide adjustable configurations required for explanations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45491D2-D5DE-45F4-B2E6-87DA419FF181}"/>
              </a:ext>
            </a:extLst>
          </p:cNvPr>
          <p:cNvSpPr/>
          <p:nvPr/>
        </p:nvSpPr>
        <p:spPr>
          <a:xfrm>
            <a:off x="1228294" y="1651210"/>
            <a:ext cx="6681266" cy="392664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should provide methods to calculate global and local explanations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B3F263-9A78-491F-9A40-5E8EBF13966B}"/>
              </a:ext>
            </a:extLst>
          </p:cNvPr>
          <p:cNvSpPr/>
          <p:nvPr/>
        </p:nvSpPr>
        <p:spPr>
          <a:xfrm>
            <a:off x="1231367" y="2181843"/>
            <a:ext cx="6681266" cy="392664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 should provide a local server as a visualization tool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C5F677-5DD5-458B-B2FC-CF37A656307B}"/>
              </a:ext>
            </a:extLst>
          </p:cNvPr>
          <p:cNvSpPr/>
          <p:nvPr/>
        </p:nvSpPr>
        <p:spPr>
          <a:xfrm>
            <a:off x="1228294" y="2712476"/>
            <a:ext cx="6681266" cy="518958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 should be applicable to any text classification model that outputs confidence scores for predictions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D42F0C-05CA-407E-AA71-6E3D0F482C18}"/>
              </a:ext>
            </a:extLst>
          </p:cNvPr>
          <p:cNvSpPr/>
          <p:nvPr/>
        </p:nvSpPr>
        <p:spPr>
          <a:xfrm>
            <a:off x="1228293" y="3912520"/>
            <a:ext cx="6681266" cy="40514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 should utilize caching to optimize calculations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8AF53B2-A6A2-FFE0-76CA-103B81FB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2" y="1694149"/>
            <a:ext cx="306786" cy="30678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5D4A8B0-E9C4-3454-A6D5-E503AE36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2" y="2818562"/>
            <a:ext cx="306786" cy="306786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0E15E24-E564-1C48-EED1-157A7B8B7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2" y="3418584"/>
            <a:ext cx="306786" cy="3067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B0369-B899-5430-F7AE-F4A2F9F11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E8FD48-1717-CF14-FDEA-F6D608728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0" y="2184569"/>
            <a:ext cx="306786" cy="30678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C2DF408-E5F4-FA8D-A73E-443A54A84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0" y="4010881"/>
            <a:ext cx="306786" cy="3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53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A2DB2E2-DAE5-4634-8928-D5A59F94F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586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Non-functional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Requirements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3D2FD2-737E-4D49-844A-02C39A852098}"/>
              </a:ext>
            </a:extLst>
          </p:cNvPr>
          <p:cNvSpPr/>
          <p:nvPr/>
        </p:nvSpPr>
        <p:spPr>
          <a:xfrm>
            <a:off x="1225630" y="1990423"/>
            <a:ext cx="4164905" cy="41381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0B892-2A38-4DA3-A018-3F39D2D5131D}"/>
              </a:ext>
            </a:extLst>
          </p:cNvPr>
          <p:cNvSpPr/>
          <p:nvPr/>
        </p:nvSpPr>
        <p:spPr>
          <a:xfrm>
            <a:off x="1225630" y="2510813"/>
            <a:ext cx="4164905" cy="41381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Reliable Explanations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6C23DB-68DF-42C8-8A79-D1D70006AE04}"/>
              </a:ext>
            </a:extLst>
          </p:cNvPr>
          <p:cNvSpPr/>
          <p:nvPr/>
        </p:nvSpPr>
        <p:spPr>
          <a:xfrm>
            <a:off x="1225630" y="3029771"/>
            <a:ext cx="4164906" cy="41381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&amp; Interpretable Visualizations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33B56F-E36E-47B6-9F5A-D2295912D8D5}"/>
              </a:ext>
            </a:extLst>
          </p:cNvPr>
          <p:cNvSpPr/>
          <p:nvPr/>
        </p:nvSpPr>
        <p:spPr>
          <a:xfrm>
            <a:off x="1225630" y="3550162"/>
            <a:ext cx="4164905" cy="41381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 package</a:t>
            </a: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42D510C8-4335-A88B-D31A-BB63F346A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2" y="2041334"/>
            <a:ext cx="311988" cy="31198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D4C76D8-AEC1-6B58-4644-A68E0E1E8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" y="2564326"/>
            <a:ext cx="306786" cy="306786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F651CB7-85AE-F1F1-0F43-6A62AEF99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" y="3599905"/>
            <a:ext cx="306786" cy="3067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7092D-4294-C691-97CE-71F4D9B5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A86AD79-9E72-C2C6-4E29-7C9DB3FC7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6" y="3092987"/>
            <a:ext cx="306786" cy="3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0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/>
          <p:nvPr/>
        </p:nvSpPr>
        <p:spPr>
          <a:xfrm>
            <a:off x="6876675" y="2797325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train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0" name="Google Shape;333;p33">
            <a:extLst>
              <a:ext uri="{FF2B5EF4-FFF2-40B4-BE49-F238E27FC236}">
                <a16:creationId xmlns:a16="http://schemas.microsoft.com/office/drawing/2014/main" id="{BFD02ABE-EE36-9F0F-CA4D-A66907CE088A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588335" y="2838490"/>
            <a:ext cx="93810" cy="94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828725" y="1815800"/>
            <a:ext cx="214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End-users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Consume chatbots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1218350" y="4264075"/>
            <a:ext cx="327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* Maintenance is done constantly 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  after the release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491300" y="389075"/>
            <a:ext cx="473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Chatbot development</a:t>
            </a:r>
            <a:r>
              <a:rPr lang="en" sz="2200" b="1">
                <a:solidFill>
                  <a:schemeClr val="dk1"/>
                </a:solidFill>
              </a:rPr>
              <a:t> </a:t>
            </a:r>
            <a:r>
              <a:rPr lang="en" sz="2200" b="1">
                <a:solidFill>
                  <a:srgbClr val="4EB452"/>
                </a:solidFill>
              </a:rPr>
              <a:t>lifecycle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7062525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576125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4383988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448" y="1264200"/>
            <a:ext cx="311650" cy="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309" y="1216943"/>
            <a:ext cx="395656" cy="39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1847" y="1222200"/>
            <a:ext cx="395656" cy="39565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/>
        </p:nvSpPr>
        <p:spPr>
          <a:xfrm>
            <a:off x="3687100" y="1815800"/>
            <a:ext cx="20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Organizations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Maintain chatbots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6365625" y="1836750"/>
            <a:ext cx="20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Chatbot Providers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Build chatbots</a:t>
            </a:r>
            <a:endParaRPr sz="1200">
              <a:solidFill>
                <a:schemeClr val="accent2"/>
              </a:solidFill>
            </a:endParaRPr>
          </a:p>
        </p:txBody>
      </p:sp>
      <p:cxnSp>
        <p:nvCxnSpPr>
          <p:cNvPr id="285" name="Google Shape;285;p31"/>
          <p:cNvCxnSpPr>
            <a:stCxn id="279" idx="6"/>
            <a:endCxn id="277" idx="2"/>
          </p:cNvCxnSpPr>
          <p:nvPr/>
        </p:nvCxnSpPr>
        <p:spPr>
          <a:xfrm>
            <a:off x="5038288" y="1420025"/>
            <a:ext cx="2024100" cy="6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31"/>
          <p:cNvCxnSpPr>
            <a:stCxn id="287" idx="1"/>
            <a:endCxn id="288" idx="3"/>
          </p:cNvCxnSpPr>
          <p:nvPr/>
        </p:nvCxnSpPr>
        <p:spPr>
          <a:xfrm rot="10800000">
            <a:off x="5222037" y="2525751"/>
            <a:ext cx="1654638" cy="130207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31"/>
          <p:cNvSpPr/>
          <p:nvPr/>
        </p:nvSpPr>
        <p:spPr>
          <a:xfrm>
            <a:off x="6876675" y="3234650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validate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6876675" y="3671975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deploy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6876675" y="4546700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D352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maintain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4196037" y="2369900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test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6876580" y="4108225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release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93" name="Google Shape;293;p31"/>
          <p:cNvCxnSpPr>
            <a:stCxn id="289" idx="3"/>
            <a:endCxn id="290" idx="3"/>
          </p:cNvCxnSpPr>
          <p:nvPr/>
        </p:nvCxnSpPr>
        <p:spPr>
          <a:xfrm>
            <a:off x="7902675" y="2953175"/>
            <a:ext cx="600" cy="4374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31"/>
          <p:cNvCxnSpPr>
            <a:stCxn id="290" idx="3"/>
            <a:endCxn id="287" idx="3"/>
          </p:cNvCxnSpPr>
          <p:nvPr/>
        </p:nvCxnSpPr>
        <p:spPr>
          <a:xfrm>
            <a:off x="7902675" y="3390500"/>
            <a:ext cx="600" cy="4374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31"/>
          <p:cNvCxnSpPr>
            <a:stCxn id="278" idx="6"/>
            <a:endCxn id="279" idx="2"/>
          </p:cNvCxnSpPr>
          <p:nvPr/>
        </p:nvCxnSpPr>
        <p:spPr>
          <a:xfrm>
            <a:off x="2230425" y="1420025"/>
            <a:ext cx="2153700" cy="6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1"/>
          <p:cNvCxnSpPr>
            <a:stCxn id="291" idx="1"/>
            <a:endCxn id="289" idx="1"/>
          </p:cNvCxnSpPr>
          <p:nvPr/>
        </p:nvCxnSpPr>
        <p:spPr>
          <a:xfrm rot="10800000" flipH="1">
            <a:off x="6876675" y="2953250"/>
            <a:ext cx="600" cy="1749300"/>
          </a:xfrm>
          <a:prstGeom prst="curvedConnector3">
            <a:avLst>
              <a:gd name="adj1" fmla="val -122270833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6876675" y="2372088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develop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98" name="Google Shape;298;p31"/>
          <p:cNvCxnSpPr>
            <a:stCxn id="297" idx="3"/>
            <a:endCxn id="289" idx="3"/>
          </p:cNvCxnSpPr>
          <p:nvPr/>
        </p:nvCxnSpPr>
        <p:spPr>
          <a:xfrm>
            <a:off x="7902675" y="2527938"/>
            <a:ext cx="600" cy="4251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31"/>
          <p:cNvCxnSpPr>
            <a:stCxn id="292" idx="3"/>
            <a:endCxn id="291" idx="3"/>
          </p:cNvCxnSpPr>
          <p:nvPr/>
        </p:nvCxnSpPr>
        <p:spPr>
          <a:xfrm>
            <a:off x="7902580" y="4264075"/>
            <a:ext cx="600" cy="438600"/>
          </a:xfrm>
          <a:prstGeom prst="curvedConnector3">
            <a:avLst>
              <a:gd name="adj1" fmla="val 3970325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31"/>
          <p:cNvCxnSpPr>
            <a:stCxn id="288" idx="2"/>
            <a:endCxn id="292" idx="1"/>
          </p:cNvCxnSpPr>
          <p:nvPr/>
        </p:nvCxnSpPr>
        <p:spPr>
          <a:xfrm rot="16200000" flipH="1">
            <a:off x="5001571" y="2389065"/>
            <a:ext cx="1582475" cy="2167543"/>
          </a:xfrm>
          <a:prstGeom prst="curvedConnector2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88;p31">
            <a:extLst>
              <a:ext uri="{FF2B5EF4-FFF2-40B4-BE49-F238E27FC236}">
                <a16:creationId xmlns:a16="http://schemas.microsoft.com/office/drawing/2014/main" id="{6FDFA17E-7AC0-803A-F079-8A6A5C402C24}"/>
              </a:ext>
            </a:extLst>
          </p:cNvPr>
          <p:cNvSpPr/>
          <p:nvPr/>
        </p:nvSpPr>
        <p:spPr>
          <a:xfrm>
            <a:off x="1390273" y="2372088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D352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interact</a:t>
            </a:r>
            <a:endParaRPr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222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69C1DBB-56EC-3805-230D-56A7D0441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4500">
                <a:solidFill>
                  <a:srgbClr val="3A4950"/>
                </a:solidFill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Interfaces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6C19CFA-1833-5162-83FB-D4FCBE23A889}"/>
              </a:ext>
            </a:extLst>
          </p:cNvPr>
          <p:cNvSpPr/>
          <p:nvPr/>
        </p:nvSpPr>
        <p:spPr>
          <a:xfrm>
            <a:off x="1253611" y="1868585"/>
            <a:ext cx="2635279" cy="594338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CLI Interface</a:t>
            </a:r>
          </a:p>
          <a:p>
            <a:pPr algn="ctr"/>
            <a:r>
              <a:rPr lang="en-US" sz="1050">
                <a:solidFill>
                  <a:schemeClr val="bg1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(terminal)</a:t>
            </a:r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F52A89DA-EF55-C848-E040-9628E777FD5B}"/>
              </a:ext>
            </a:extLst>
          </p:cNvPr>
          <p:cNvSpPr/>
          <p:nvPr/>
        </p:nvSpPr>
        <p:spPr>
          <a:xfrm>
            <a:off x="1253610" y="3542761"/>
            <a:ext cx="2635279" cy="594338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Python API</a:t>
            </a:r>
          </a:p>
          <a:p>
            <a:pPr algn="ctr"/>
            <a:r>
              <a:rPr lang="en-US" sz="1350">
                <a:solidFill>
                  <a:schemeClr val="bg1"/>
                </a:solidFill>
              </a:rPr>
              <a:t>(Python/Jupyter)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9FCF5ACF-1303-EE4B-B4C9-3ABCC84D8B13}"/>
              </a:ext>
            </a:extLst>
          </p:cNvPr>
          <p:cNvSpPr/>
          <p:nvPr/>
        </p:nvSpPr>
        <p:spPr>
          <a:xfrm>
            <a:off x="1253610" y="2705673"/>
            <a:ext cx="2635279" cy="594338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</a:rPr>
              <a:t>GUI Interface</a:t>
            </a:r>
          </a:p>
          <a:p>
            <a:pPr algn="ctr"/>
            <a:r>
              <a:rPr lang="en-US" sz="1350">
                <a:solidFill>
                  <a:schemeClr val="bg1"/>
                </a:solidFill>
              </a:rPr>
              <a:t>(Web)</a:t>
            </a:r>
          </a:p>
        </p:txBody>
      </p:sp>
      <p:pic>
        <p:nvPicPr>
          <p:cNvPr id="106" name="Picture 105" descr="Icon&#10;&#10;Description automatically generated">
            <a:extLst>
              <a:ext uri="{FF2B5EF4-FFF2-40B4-BE49-F238E27FC236}">
                <a16:creationId xmlns:a16="http://schemas.microsoft.com/office/drawing/2014/main" id="{51C8D0BB-4800-F071-3AB9-E6B350358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54" y="1994304"/>
            <a:ext cx="342900" cy="342900"/>
          </a:xfrm>
          <a:prstGeom prst="rect">
            <a:avLst/>
          </a:prstGeom>
        </p:spPr>
      </p:pic>
      <p:pic>
        <p:nvPicPr>
          <p:cNvPr id="107" name="Picture 106" descr="Icon&#10;&#10;Description automatically generated">
            <a:extLst>
              <a:ext uri="{FF2B5EF4-FFF2-40B4-BE49-F238E27FC236}">
                <a16:creationId xmlns:a16="http://schemas.microsoft.com/office/drawing/2014/main" id="{EEE2435C-511B-7164-F316-3BB26FEF1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78" y="3668480"/>
            <a:ext cx="3429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A34E0-4561-739B-6337-3101F9827A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524"/>
          <a:stretch/>
        </p:blipFill>
        <p:spPr>
          <a:xfrm>
            <a:off x="5136005" y="148680"/>
            <a:ext cx="3853137" cy="2181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7A1D3-BEA4-EF96-CA94-63C0118726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365" b="28168"/>
          <a:stretch/>
        </p:blipFill>
        <p:spPr>
          <a:xfrm>
            <a:off x="5136005" y="2395343"/>
            <a:ext cx="3853137" cy="2341960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91887CB8-3B22-06B0-1B22-656FB6FF6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63" y="362190"/>
            <a:ext cx="685800" cy="685800"/>
          </a:xfrm>
          <a:prstGeom prst="rect">
            <a:avLst/>
          </a:prstGeom>
        </p:spPr>
      </p:pic>
      <p:pic>
        <p:nvPicPr>
          <p:cNvPr id="13" name="Picture 2" descr="Google Colab">
            <a:extLst>
              <a:ext uri="{FF2B5EF4-FFF2-40B4-BE49-F238E27FC236}">
                <a16:creationId xmlns:a16="http://schemas.microsoft.com/office/drawing/2014/main" id="{9C3AEB44-38C6-A1BB-98B3-9BA84F9A7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163" y="3832555"/>
            <a:ext cx="783276" cy="78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BBCC6-5097-D50B-2900-A09FA9EF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2023471-C2AC-A526-AA34-EC0140F61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54" y="2834274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794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A9D009-3C0C-26E8-D56F-AB57C1C4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Project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CEED2E-9E46-EBE5-7F9B-88993286065B}"/>
              </a:ext>
            </a:extLst>
          </p:cNvPr>
          <p:cNvGrpSpPr/>
          <p:nvPr/>
        </p:nvGrpSpPr>
        <p:grpSpPr>
          <a:xfrm>
            <a:off x="1" y="1599960"/>
            <a:ext cx="6739520" cy="3115838"/>
            <a:chOff x="1602986" y="2133279"/>
            <a:chExt cx="8986027" cy="4154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69772D-CE01-F8D1-E59F-8D9C7E686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734"/>
            <a:stretch/>
          </p:blipFill>
          <p:spPr>
            <a:xfrm>
              <a:off x="1602986" y="2133279"/>
              <a:ext cx="8986027" cy="415445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C778EA-B051-4980-BCB3-58A983C4C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68524" r="49999"/>
            <a:stretch/>
          </p:blipFill>
          <p:spPr>
            <a:xfrm>
              <a:off x="5601340" y="2168004"/>
              <a:ext cx="4987673" cy="257997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500E6A-3F32-6908-DD6C-194590A7B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396" y="523714"/>
            <a:ext cx="4755292" cy="845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F4E659-849F-5701-FABF-4DA287F8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059" y="1599959"/>
            <a:ext cx="1943629" cy="268574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9A4A0-2642-29DD-2584-481E503B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84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1076D49-AA52-29F5-688A-B69B60BA64FA}"/>
              </a:ext>
            </a:extLst>
          </p:cNvPr>
          <p:cNvSpPr/>
          <p:nvPr/>
        </p:nvSpPr>
        <p:spPr>
          <a:xfrm>
            <a:off x="575436" y="1565246"/>
            <a:ext cx="7941755" cy="3013145"/>
          </a:xfrm>
          <a:prstGeom prst="roundRect">
            <a:avLst>
              <a:gd name="adj" fmla="val 10954"/>
            </a:avLst>
          </a:prstGeom>
          <a:solidFill>
            <a:srgbClr val="78909C"/>
          </a:solidFill>
          <a:ln w="127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1FE61-B7FD-273F-0A1F-6EE90115E854}"/>
              </a:ext>
            </a:extLst>
          </p:cNvPr>
          <p:cNvSpPr/>
          <p:nvPr/>
        </p:nvSpPr>
        <p:spPr>
          <a:xfrm>
            <a:off x="3796292" y="2345057"/>
            <a:ext cx="1636191" cy="3080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C9A8AFD9-6215-E7D3-7D4C-F9B6A7D1E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7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Generating</a:t>
            </a:r>
            <a:br>
              <a:rPr lang="en-US" sz="4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Explanations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11E7B46-4812-7660-F88F-7C6C37D3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52" y="2098742"/>
            <a:ext cx="322036" cy="3220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F20F82-5F60-3C70-112E-8913CE454D9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6" y="1840720"/>
            <a:ext cx="342900" cy="342900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992D5F13-66E9-5F0C-D20E-AF805FD44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54" y="2069321"/>
            <a:ext cx="342900" cy="342900"/>
          </a:xfrm>
          <a:prstGeom prst="rect">
            <a:avLst/>
          </a:prstGeom>
        </p:spPr>
      </p:pic>
      <p:pic>
        <p:nvPicPr>
          <p:cNvPr id="49" name="Picture 48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38AC5FA-06D2-9C83-6E54-18632BBE9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15" y="1931054"/>
            <a:ext cx="449826" cy="449826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79CDDB81-1209-280C-5ECE-6DC806AA0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80" y="2032449"/>
            <a:ext cx="247036" cy="247036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493F8A3A-7740-0136-FE85-2D5B390EA7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41" y="1759604"/>
            <a:ext cx="342900" cy="3429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F04CAA4-C467-EB64-3E68-BC6A56D05DFE}"/>
              </a:ext>
            </a:extLst>
          </p:cNvPr>
          <p:cNvSpPr txBox="1"/>
          <p:nvPr/>
        </p:nvSpPr>
        <p:spPr>
          <a:xfrm>
            <a:off x="2137942" y="2421141"/>
            <a:ext cx="105876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25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Web Server/ CLI/ Python API</a:t>
            </a:r>
            <a:endParaRPr lang="en-US" sz="825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4CF5CF-39A4-1D7D-281E-04672FAEA158}"/>
              </a:ext>
            </a:extLst>
          </p:cNvPr>
          <p:cNvSpPr txBox="1"/>
          <p:nvPr/>
        </p:nvSpPr>
        <p:spPr>
          <a:xfrm>
            <a:off x="1009820" y="2418213"/>
            <a:ext cx="82833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25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Developers and Testers</a:t>
            </a:r>
            <a:endParaRPr lang="en-US" sz="825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525CBD06-BF05-9A7B-5AFC-1CF4152B179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98" y="1895236"/>
            <a:ext cx="246575" cy="24657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F2F2A45-90A0-3A52-07D1-3BA1282D445E}"/>
              </a:ext>
            </a:extLst>
          </p:cNvPr>
          <p:cNvSpPr txBox="1"/>
          <p:nvPr/>
        </p:nvSpPr>
        <p:spPr>
          <a:xfrm>
            <a:off x="4033938" y="1818949"/>
            <a:ext cx="127034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Request Model Explanations (XAI)</a:t>
            </a:r>
            <a:endParaRPr lang="en-US" sz="10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95220E7B-E0CD-3CC3-2670-4B0D05EC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04" y="2032449"/>
            <a:ext cx="247036" cy="247036"/>
          </a:xfrm>
          <a:prstGeom prst="rect">
            <a:avLst/>
          </a:prstGeom>
        </p:spPr>
      </p:pic>
      <p:pic>
        <p:nvPicPr>
          <p:cNvPr id="71" name="Picture 7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7F81E1-A0CF-F0DD-C4CB-AC779DB8E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56" y="2514967"/>
            <a:ext cx="449826" cy="44982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87B1599-6B5D-9FDA-C67D-A599DFC30436}"/>
              </a:ext>
            </a:extLst>
          </p:cNvPr>
          <p:cNvSpPr txBox="1"/>
          <p:nvPr/>
        </p:nvSpPr>
        <p:spPr>
          <a:xfrm>
            <a:off x="6999414" y="2554022"/>
            <a:ext cx="907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Trained RASA Model</a:t>
            </a:r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67F4FFEE-AC49-10B8-C225-C5FD70A4A282}"/>
              </a:ext>
            </a:extLst>
          </p:cNvPr>
          <p:cNvCxnSpPr>
            <a:cxnSpLocks/>
            <a:stCxn id="71" idx="1"/>
            <a:endCxn id="96" idx="3"/>
          </p:cNvCxnSpPr>
          <p:nvPr/>
        </p:nvCxnSpPr>
        <p:spPr>
          <a:xfrm rot="10800000" flipV="1">
            <a:off x="5435406" y="2739879"/>
            <a:ext cx="1117751" cy="669227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3CBC2A8-C468-8035-510E-91CF87434E9B}"/>
              </a:ext>
            </a:extLst>
          </p:cNvPr>
          <p:cNvSpPr txBox="1"/>
          <p:nvPr/>
        </p:nvSpPr>
        <p:spPr>
          <a:xfrm>
            <a:off x="3801685" y="2773847"/>
            <a:ext cx="1630799" cy="369332"/>
          </a:xfrm>
          <a:prstGeom prst="rect">
            <a:avLst/>
          </a:prstGeom>
          <a:solidFill>
            <a:srgbClr val="3A495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>
                <a:solidFill>
                  <a:srgbClr val="D0E0E3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Retrieve default DIME Configs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E54881A-2AA5-0B90-F1CD-5B3BBB6FF65B}"/>
              </a:ext>
            </a:extLst>
          </p:cNvPr>
          <p:cNvSpPr txBox="1"/>
          <p:nvPr/>
        </p:nvSpPr>
        <p:spPr>
          <a:xfrm>
            <a:off x="3801684" y="3224441"/>
            <a:ext cx="1633721" cy="369332"/>
          </a:xfrm>
          <a:prstGeom prst="rect">
            <a:avLst/>
          </a:prstGeom>
          <a:solidFill>
            <a:srgbClr val="3A495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>
                <a:solidFill>
                  <a:srgbClr val="D0E0E3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Generate DIME Explanations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E7C57E-CF7D-F519-2371-F285E237AD46}"/>
              </a:ext>
            </a:extLst>
          </p:cNvPr>
          <p:cNvSpPr txBox="1"/>
          <p:nvPr/>
        </p:nvSpPr>
        <p:spPr>
          <a:xfrm>
            <a:off x="3784529" y="3620017"/>
            <a:ext cx="1633720" cy="230832"/>
          </a:xfrm>
          <a:prstGeom prst="rect">
            <a:avLst/>
          </a:prstGeom>
          <a:solidFill>
            <a:srgbClr val="3A495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>
                <a:solidFill>
                  <a:srgbClr val="D0E0E3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Visualize DIME Explanation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A6AE21B-50D1-9E2B-CCF0-0933B5EEA4E1}"/>
              </a:ext>
            </a:extLst>
          </p:cNvPr>
          <p:cNvSpPr txBox="1"/>
          <p:nvPr/>
        </p:nvSpPr>
        <p:spPr>
          <a:xfrm>
            <a:off x="3793370" y="3905045"/>
            <a:ext cx="1639112" cy="369332"/>
          </a:xfrm>
          <a:prstGeom prst="rect">
            <a:avLst/>
          </a:prstGeom>
          <a:solidFill>
            <a:srgbClr val="3A495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>
                <a:solidFill>
                  <a:srgbClr val="D0E0E3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Download Explanation as a JSON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038C-9D9E-2970-3655-35D10CD26F2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62" y="3064702"/>
            <a:ext cx="342900" cy="342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1F4A74-8BD4-CA8F-C379-17746A016C0A}"/>
              </a:ext>
            </a:extLst>
          </p:cNvPr>
          <p:cNvSpPr txBox="1"/>
          <p:nvPr/>
        </p:nvSpPr>
        <p:spPr>
          <a:xfrm>
            <a:off x="6999414" y="3060062"/>
            <a:ext cx="907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Cache Directory</a:t>
            </a:r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701F18D-6FC9-824E-6D1B-E5B5D9149AD2}"/>
              </a:ext>
            </a:extLst>
          </p:cNvPr>
          <p:cNvCxnSpPr>
            <a:cxnSpLocks/>
            <a:stCxn id="4" idx="1"/>
            <a:endCxn id="96" idx="3"/>
          </p:cNvCxnSpPr>
          <p:nvPr/>
        </p:nvCxnSpPr>
        <p:spPr>
          <a:xfrm rot="10800000" flipV="1">
            <a:off x="5435406" y="3236151"/>
            <a:ext cx="1173057" cy="172955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427A55C2-0893-9ED5-BD9F-3DA4DB4B152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62" y="3551397"/>
            <a:ext cx="342900" cy="342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4CDAB7-2879-78DD-130C-ED086D6EC347}"/>
              </a:ext>
            </a:extLst>
          </p:cNvPr>
          <p:cNvSpPr txBox="1"/>
          <p:nvPr/>
        </p:nvSpPr>
        <p:spPr>
          <a:xfrm>
            <a:off x="6999414" y="3543281"/>
            <a:ext cx="111482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Explanations Directory</a:t>
            </a:r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9160B8-FF6B-6866-F944-38D3BB4F4B5D}"/>
              </a:ext>
            </a:extLst>
          </p:cNvPr>
          <p:cNvSpPr txBox="1"/>
          <p:nvPr/>
        </p:nvSpPr>
        <p:spPr>
          <a:xfrm>
            <a:off x="6999414" y="2155885"/>
            <a:ext cx="10613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dime_config.yml</a:t>
            </a:r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157B3F52-331E-E3B9-9E65-C08F4478893A}"/>
              </a:ext>
            </a:extLst>
          </p:cNvPr>
          <p:cNvCxnSpPr>
            <a:cxnSpLocks/>
            <a:stCxn id="20" idx="1"/>
            <a:endCxn id="95" idx="3"/>
          </p:cNvCxnSpPr>
          <p:nvPr/>
        </p:nvCxnSpPr>
        <p:spPr>
          <a:xfrm rot="10800000" flipV="1">
            <a:off x="5432484" y="2259759"/>
            <a:ext cx="1198368" cy="698753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28364103-6E37-FADE-686C-C22D1731F82D}"/>
              </a:ext>
            </a:extLst>
          </p:cNvPr>
          <p:cNvCxnSpPr>
            <a:cxnSpLocks/>
            <a:stCxn id="96" idx="3"/>
            <a:endCxn id="36" idx="1"/>
          </p:cNvCxnSpPr>
          <p:nvPr/>
        </p:nvCxnSpPr>
        <p:spPr>
          <a:xfrm>
            <a:off x="5435405" y="3409107"/>
            <a:ext cx="1173057" cy="3137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EBABB55-FA0A-E657-2CA7-4F36485CB529}"/>
              </a:ext>
            </a:extLst>
          </p:cNvPr>
          <p:cNvCxnSpPr>
            <a:cxnSpLocks/>
            <a:stCxn id="36" idx="2"/>
            <a:endCxn id="98" idx="3"/>
          </p:cNvCxnSpPr>
          <p:nvPr/>
        </p:nvCxnSpPr>
        <p:spPr>
          <a:xfrm rot="5400000" flipH="1">
            <a:off x="6019649" y="3134034"/>
            <a:ext cx="158864" cy="1361663"/>
          </a:xfrm>
          <a:prstGeom prst="curvedConnector4">
            <a:avLst>
              <a:gd name="adj1" fmla="val -143897"/>
              <a:gd name="adj2" fmla="val 56296"/>
            </a:avLst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E682D55E-FDF0-19ED-48C5-F1782B6BAAD6}"/>
              </a:ext>
            </a:extLst>
          </p:cNvPr>
          <p:cNvCxnSpPr>
            <a:cxnSpLocks/>
          </p:cNvCxnSpPr>
          <p:nvPr/>
        </p:nvCxnSpPr>
        <p:spPr>
          <a:xfrm rot="5400000">
            <a:off x="4535012" y="2260498"/>
            <a:ext cx="168093" cy="102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65816DA5-B582-AF17-1A4B-343D752495DA}"/>
              </a:ext>
            </a:extLst>
          </p:cNvPr>
          <p:cNvCxnSpPr>
            <a:cxnSpLocks/>
            <a:stCxn id="120" idx="1"/>
            <a:endCxn id="95" idx="1"/>
          </p:cNvCxnSpPr>
          <p:nvPr/>
        </p:nvCxnSpPr>
        <p:spPr>
          <a:xfrm rot="10800000" flipH="1" flipV="1">
            <a:off x="3801683" y="2529723"/>
            <a:ext cx="2" cy="428789"/>
          </a:xfrm>
          <a:prstGeom prst="curvedConnector3">
            <a:avLst>
              <a:gd name="adj1" fmla="val -1143000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6CDB3F13-5B3E-AD0F-56EC-F8D5DF0143E6}"/>
              </a:ext>
            </a:extLst>
          </p:cNvPr>
          <p:cNvCxnSpPr>
            <a:cxnSpLocks/>
            <a:stCxn id="95" idx="1"/>
            <a:endCxn id="96" idx="1"/>
          </p:cNvCxnSpPr>
          <p:nvPr/>
        </p:nvCxnSpPr>
        <p:spPr>
          <a:xfrm rot="10800000" flipV="1">
            <a:off x="3801685" y="2958513"/>
            <a:ext cx="1" cy="450594"/>
          </a:xfrm>
          <a:prstGeom prst="curvedConnector3">
            <a:avLst>
              <a:gd name="adj1" fmla="val 2286010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9687FB4C-A5AA-34FD-9B16-E00C1C0DF895}"/>
              </a:ext>
            </a:extLst>
          </p:cNvPr>
          <p:cNvCxnSpPr>
            <a:cxnSpLocks/>
            <a:stCxn id="52" idx="2"/>
            <a:endCxn id="100" idx="1"/>
          </p:cNvCxnSpPr>
          <p:nvPr/>
        </p:nvCxnSpPr>
        <p:spPr>
          <a:xfrm rot="16200000" flipH="1">
            <a:off x="2569187" y="2865527"/>
            <a:ext cx="1322321" cy="1126045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15918AD0-1CBA-FD48-C312-5927574B6B01}"/>
              </a:ext>
            </a:extLst>
          </p:cNvPr>
          <p:cNvCxnSpPr>
            <a:cxnSpLocks/>
            <a:stCxn id="98" idx="1"/>
            <a:endCxn id="52" idx="2"/>
          </p:cNvCxnSpPr>
          <p:nvPr/>
        </p:nvCxnSpPr>
        <p:spPr>
          <a:xfrm rot="10800000">
            <a:off x="2667325" y="2767391"/>
            <a:ext cx="1117204" cy="968043"/>
          </a:xfrm>
          <a:prstGeom prst="curved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2AF561E-CFEC-31EA-E31B-17B718FB91C3}"/>
              </a:ext>
            </a:extLst>
          </p:cNvPr>
          <p:cNvSpPr txBox="1"/>
          <p:nvPr/>
        </p:nvSpPr>
        <p:spPr>
          <a:xfrm>
            <a:off x="3801683" y="2345058"/>
            <a:ext cx="1633721" cy="369332"/>
          </a:xfrm>
          <a:prstGeom prst="rect">
            <a:avLst/>
          </a:prstGeom>
          <a:solidFill>
            <a:srgbClr val="3A4950"/>
          </a:solidFill>
        </p:spPr>
        <p:txBody>
          <a:bodyPr wrap="square">
            <a:spAutoFit/>
          </a:bodyPr>
          <a:lstStyle/>
          <a:p>
            <a:r>
              <a:rPr lang="en-US" sz="900">
                <a:solidFill>
                  <a:srgbClr val="D0E0E3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Getting Data instance and user configs</a:t>
            </a:r>
            <a:endParaRPr lang="en-US" sz="900">
              <a:solidFill>
                <a:srgbClr val="D0E0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0BC18BA5-0087-A7C2-D668-4482451801FA}"/>
              </a:ext>
            </a:extLst>
          </p:cNvPr>
          <p:cNvCxnSpPr>
            <a:cxnSpLocks/>
            <a:stCxn id="96" idx="1"/>
            <a:endCxn id="98" idx="1"/>
          </p:cNvCxnSpPr>
          <p:nvPr/>
        </p:nvCxnSpPr>
        <p:spPr>
          <a:xfrm rot="10800000" flipV="1">
            <a:off x="3784530" y="3409107"/>
            <a:ext cx="17155" cy="326326"/>
          </a:xfrm>
          <a:prstGeom prst="curvedConnector3">
            <a:avLst>
              <a:gd name="adj1" fmla="val 1432556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51DAAF23-1347-FB51-72CF-806DC8D6B1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3" y="3831958"/>
            <a:ext cx="282021" cy="282021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34DEFE82-F883-8FB0-E232-85220FD2673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6" y="3554142"/>
            <a:ext cx="411480" cy="20006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F21FBFA9-7D6D-F253-D498-35D087EDF53F}"/>
              </a:ext>
            </a:extLst>
          </p:cNvPr>
          <p:cNvSpPr/>
          <p:nvPr/>
        </p:nvSpPr>
        <p:spPr>
          <a:xfrm>
            <a:off x="717679" y="3225445"/>
            <a:ext cx="48006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221F5467-A9B0-67D3-35BD-D3671B3371D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9" y="3245135"/>
            <a:ext cx="411480" cy="1663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F883-B157-F523-4CA0-08719BC9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82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033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F838162A-62E0-4C18-7FD7-F07F7215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572965" y="1931291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Input Data</a:t>
            </a:r>
            <a:endParaRPr lang="en-US" sz="135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889588-749B-44A4-A97C-E68B7D4A2993}"/>
              </a:ext>
            </a:extLst>
          </p:cNvPr>
          <p:cNvSpPr/>
          <p:nvPr/>
        </p:nvSpPr>
        <p:spPr>
          <a:xfrm>
            <a:off x="2198729" y="2040066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78F70B-49D5-C6CC-1E4C-227257B6FD1F}"/>
              </a:ext>
            </a:extLst>
          </p:cNvPr>
          <p:cNvSpPr/>
          <p:nvPr/>
        </p:nvSpPr>
        <p:spPr>
          <a:xfrm>
            <a:off x="2705828" y="1931291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Tokenize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24B55FE-243B-5039-582F-42E891E48921}"/>
              </a:ext>
            </a:extLst>
          </p:cNvPr>
          <p:cNvSpPr/>
          <p:nvPr/>
        </p:nvSpPr>
        <p:spPr>
          <a:xfrm>
            <a:off x="4331592" y="2040066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3C99BE6-151F-C47F-695A-4CC6A552595A}"/>
              </a:ext>
            </a:extLst>
          </p:cNvPr>
          <p:cNvSpPr/>
          <p:nvPr/>
        </p:nvSpPr>
        <p:spPr>
          <a:xfrm>
            <a:off x="4838691" y="1931291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Preprocess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F23C8C6-519A-0F8F-3890-B24B9842DC73}"/>
              </a:ext>
            </a:extLst>
          </p:cNvPr>
          <p:cNvSpPr/>
          <p:nvPr/>
        </p:nvSpPr>
        <p:spPr>
          <a:xfrm rot="1159952">
            <a:off x="6464455" y="2101026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65F7A4-DDCA-C89C-7D85-D48A3974C8F1}"/>
              </a:ext>
            </a:extLst>
          </p:cNvPr>
          <p:cNvSpPr/>
          <p:nvPr/>
        </p:nvSpPr>
        <p:spPr>
          <a:xfrm>
            <a:off x="6971554" y="1931291"/>
            <a:ext cx="1499666" cy="1389694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Calculate Global feature importance per token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CBAEE38-BA10-8F84-1A2F-500EC62484CC}"/>
              </a:ext>
            </a:extLst>
          </p:cNvPr>
          <p:cNvSpPr/>
          <p:nvPr/>
        </p:nvSpPr>
        <p:spPr>
          <a:xfrm>
            <a:off x="4838691" y="2912935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4C2AC63-3F0C-DC4F-235F-92A672587140}"/>
              </a:ext>
            </a:extLst>
          </p:cNvPr>
          <p:cNvSpPr/>
          <p:nvPr/>
        </p:nvSpPr>
        <p:spPr>
          <a:xfrm rot="8625996">
            <a:off x="6464455" y="2968370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51BB9D-CBA9-EE62-DBE0-9D1D387D8063}"/>
              </a:ext>
            </a:extLst>
          </p:cNvPr>
          <p:cNvSpPr/>
          <p:nvPr/>
        </p:nvSpPr>
        <p:spPr>
          <a:xfrm>
            <a:off x="2705828" y="2912935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Feature Selection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2365D6E-F180-380E-33AA-15A3B9203659}"/>
              </a:ext>
            </a:extLst>
          </p:cNvPr>
          <p:cNvSpPr/>
          <p:nvPr/>
        </p:nvSpPr>
        <p:spPr>
          <a:xfrm rot="10800000">
            <a:off x="4331592" y="3021710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416262-B307-A1E7-C87E-57087CA77CC8}"/>
              </a:ext>
            </a:extLst>
          </p:cNvPr>
          <p:cNvSpPr/>
          <p:nvPr/>
        </p:nvSpPr>
        <p:spPr>
          <a:xfrm>
            <a:off x="572965" y="2912936"/>
            <a:ext cx="1499666" cy="138969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Calculate local feature importance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6E6303F-2705-D0F7-9928-27D03F630426}"/>
              </a:ext>
            </a:extLst>
          </p:cNvPr>
          <p:cNvSpPr/>
          <p:nvPr/>
        </p:nvSpPr>
        <p:spPr>
          <a:xfrm rot="8509486">
            <a:off x="2198729" y="3082670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D33D865-9DE5-7ACF-FEAD-B523380C9CE0}"/>
              </a:ext>
            </a:extLst>
          </p:cNvPr>
          <p:cNvSpPr/>
          <p:nvPr/>
        </p:nvSpPr>
        <p:spPr>
          <a:xfrm rot="1936705">
            <a:off x="2198729" y="3942393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14A6216-14D8-41F8-1F1A-15DC57EFAF9F}"/>
              </a:ext>
            </a:extLst>
          </p:cNvPr>
          <p:cNvSpPr/>
          <p:nvPr/>
        </p:nvSpPr>
        <p:spPr>
          <a:xfrm>
            <a:off x="2705828" y="3894578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Explanation object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86E2563-745B-F672-7A2D-8DFDB3A1E81B}"/>
              </a:ext>
            </a:extLst>
          </p:cNvPr>
          <p:cNvSpPr/>
          <p:nvPr/>
        </p:nvSpPr>
        <p:spPr>
          <a:xfrm>
            <a:off x="4381500" y="4003353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8ACAA8F-D875-2F2E-2464-BA6FAF2D9123}"/>
              </a:ext>
            </a:extLst>
          </p:cNvPr>
          <p:cNvSpPr/>
          <p:nvPr/>
        </p:nvSpPr>
        <p:spPr>
          <a:xfrm>
            <a:off x="4888599" y="3894578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Persist as JSON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6D301EA-4333-A959-EA00-F0B086DC8EF9}"/>
              </a:ext>
            </a:extLst>
          </p:cNvPr>
          <p:cNvSpPr/>
          <p:nvPr/>
        </p:nvSpPr>
        <p:spPr>
          <a:xfrm>
            <a:off x="6514363" y="4003353"/>
            <a:ext cx="381000" cy="1905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1152F01-194F-3D02-BDA3-9030BBB08895}"/>
              </a:ext>
            </a:extLst>
          </p:cNvPr>
          <p:cNvSpPr/>
          <p:nvPr/>
        </p:nvSpPr>
        <p:spPr>
          <a:xfrm>
            <a:off x="7021462" y="3894578"/>
            <a:ext cx="1499666" cy="408050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Visualize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ADABFA-01F6-A73B-E242-709A6AFD82A2}"/>
              </a:ext>
            </a:extLst>
          </p:cNvPr>
          <p:cNvCxnSpPr/>
          <p:nvPr/>
        </p:nvCxnSpPr>
        <p:spPr>
          <a:xfrm>
            <a:off x="572965" y="2659380"/>
            <a:ext cx="581530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F48851-2F9D-F975-167D-CD752A23655D}"/>
              </a:ext>
            </a:extLst>
          </p:cNvPr>
          <p:cNvCxnSpPr/>
          <p:nvPr/>
        </p:nvCxnSpPr>
        <p:spPr>
          <a:xfrm>
            <a:off x="2705828" y="3619500"/>
            <a:ext cx="581530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728DB-5A7A-ECC0-1D08-6FE35FD9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45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451BEAA-3613-430E-693A-AD71507A9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9" y="612059"/>
            <a:ext cx="685299" cy="6852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Dual Feature Importance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778852" y="2068451"/>
            <a:ext cx="1499666" cy="75032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Original Dataset</a:t>
            </a:r>
            <a:endParaRPr lang="en-US" sz="135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271E80-903D-4C9D-B70E-DEC775E26FFF}"/>
              </a:ext>
            </a:extLst>
          </p:cNvPr>
          <p:cNvSpPr/>
          <p:nvPr/>
        </p:nvSpPr>
        <p:spPr>
          <a:xfrm>
            <a:off x="4322151" y="2068451"/>
            <a:ext cx="1583486" cy="75032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Observe the </a:t>
            </a:r>
            <a:r>
              <a:rPr lang="en-US" sz="1050" strike="sngStrike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Accuracy</a:t>
            </a:r>
            <a:endParaRPr lang="en-US" sz="1350" strike="sngStrike">
              <a:solidFill>
                <a:schemeClr val="tx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8366102-7071-4F23-B0CA-5307DC746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34" y="2132972"/>
            <a:ext cx="685800" cy="68580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889588-749B-44A4-A97C-E68B7D4A2993}"/>
              </a:ext>
            </a:extLst>
          </p:cNvPr>
          <p:cNvSpPr/>
          <p:nvPr/>
        </p:nvSpPr>
        <p:spPr>
          <a:xfrm>
            <a:off x="2427476" y="2348360"/>
            <a:ext cx="381000" cy="1905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68EE0D3-65B1-40B0-95CF-6BD67D4F83A1}"/>
              </a:ext>
            </a:extLst>
          </p:cNvPr>
          <p:cNvSpPr/>
          <p:nvPr/>
        </p:nvSpPr>
        <p:spPr>
          <a:xfrm>
            <a:off x="3792192" y="2380622"/>
            <a:ext cx="381000" cy="1905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1F1D5A-5A47-4D7D-AAD7-2BC1B7CBCD6A}"/>
              </a:ext>
            </a:extLst>
          </p:cNvPr>
          <p:cNvSpPr/>
          <p:nvPr/>
        </p:nvSpPr>
        <p:spPr>
          <a:xfrm>
            <a:off x="480565" y="1643939"/>
            <a:ext cx="3692627" cy="256751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BFBD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Global Feature Importance for </a:t>
            </a:r>
            <a:r>
              <a:rPr lang="en-US" sz="12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si-LK" sz="1200">
                <a:solidFill>
                  <a:srgbClr val="00B050"/>
                </a:solidFill>
                <a:latin typeface="Arial" panose="020B0604020202020204" pitchFamily="34" charset="0"/>
              </a:rPr>
              <a:t>මොනවද </a:t>
            </a:r>
            <a:r>
              <a:rPr lang="en-US" sz="12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1200">
                <a:solidFill>
                  <a:srgbClr val="BFBD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si-LK" sz="1200">
              <a:solidFill>
                <a:srgbClr val="BFBDB6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B0D5A7-D125-0183-3582-D65A9F42456A}"/>
              </a:ext>
            </a:extLst>
          </p:cNvPr>
          <p:cNvSpPr/>
          <p:nvPr/>
        </p:nvSpPr>
        <p:spPr>
          <a:xfrm>
            <a:off x="6427879" y="797637"/>
            <a:ext cx="2062152" cy="939723"/>
          </a:xfrm>
          <a:prstGeom prst="roundRect">
            <a:avLst>
              <a:gd name="adj" fmla="val 348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It is recommended to use model confidence as the metric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D3A494-7700-AC2A-4B8D-2855CF2EF980}"/>
              </a:ext>
            </a:extLst>
          </p:cNvPr>
          <p:cNvSpPr txBox="1"/>
          <p:nvPr/>
        </p:nvSpPr>
        <p:spPr>
          <a:xfrm>
            <a:off x="6667500" y="1802502"/>
            <a:ext cx="6714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rgbClr val="00B0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Why?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2E8F6EF-6765-EA85-9949-65BABEA2F4C4}"/>
              </a:ext>
            </a:extLst>
          </p:cNvPr>
          <p:cNvSpPr/>
          <p:nvPr/>
        </p:nvSpPr>
        <p:spPr>
          <a:xfrm>
            <a:off x="778852" y="3453340"/>
            <a:ext cx="1499666" cy="75032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Altered Dataset</a:t>
            </a:r>
            <a:endParaRPr lang="en-US" sz="135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768856-46E5-99BA-377E-8F41431A2758}"/>
              </a:ext>
            </a:extLst>
          </p:cNvPr>
          <p:cNvSpPr/>
          <p:nvPr/>
        </p:nvSpPr>
        <p:spPr>
          <a:xfrm>
            <a:off x="4322151" y="3453340"/>
            <a:ext cx="1583486" cy="75032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Observe the </a:t>
            </a:r>
            <a:r>
              <a:rPr lang="en-US" sz="1050" strike="sngStrike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Accuracy</a:t>
            </a:r>
            <a:endParaRPr lang="en-US" sz="1350" strike="sngStrike">
              <a:solidFill>
                <a:schemeClr val="tx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E68805CA-27CB-CE6A-74AE-DCF72CF6E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34" y="3517862"/>
            <a:ext cx="685800" cy="68580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E337BAC9-CC3D-4672-3094-EDECC9D592BF}"/>
              </a:ext>
            </a:extLst>
          </p:cNvPr>
          <p:cNvSpPr/>
          <p:nvPr/>
        </p:nvSpPr>
        <p:spPr>
          <a:xfrm>
            <a:off x="2427476" y="3733250"/>
            <a:ext cx="381000" cy="1905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8648A5D-3793-9094-E065-2E6C0F448F9F}"/>
              </a:ext>
            </a:extLst>
          </p:cNvPr>
          <p:cNvSpPr/>
          <p:nvPr/>
        </p:nvSpPr>
        <p:spPr>
          <a:xfrm>
            <a:off x="3792192" y="3765512"/>
            <a:ext cx="381000" cy="1905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2E261E-78F7-3F6A-82CC-9CF682A732A0}"/>
              </a:ext>
            </a:extLst>
          </p:cNvPr>
          <p:cNvSpPr/>
          <p:nvPr/>
        </p:nvSpPr>
        <p:spPr>
          <a:xfrm>
            <a:off x="480565" y="3028828"/>
            <a:ext cx="5751131" cy="233888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BFBD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</a:t>
            </a:r>
            <a:r>
              <a:rPr lang="en-US" sz="12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si-LK" sz="1200">
                <a:solidFill>
                  <a:srgbClr val="00B050"/>
                </a:solidFill>
                <a:latin typeface="Arial" panose="020B0604020202020204" pitchFamily="34" charset="0"/>
              </a:rPr>
              <a:t>මොනවද </a:t>
            </a:r>
            <a:r>
              <a:rPr lang="en-US" sz="12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si-LK" sz="12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AAC6554-B7CB-74FB-79BE-03AAB39FD0BE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rot="10800000" flipV="1">
            <a:off x="5905638" y="1267498"/>
            <a:ext cx="522242" cy="1176113"/>
          </a:xfrm>
          <a:prstGeom prst="curvedConnector3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21983F78-E814-DBDD-189B-F63A618EE9E0}"/>
              </a:ext>
            </a:extLst>
          </p:cNvPr>
          <p:cNvCxnSpPr>
            <a:cxnSpLocks/>
            <a:stCxn id="15" idx="1"/>
            <a:endCxn id="27" idx="3"/>
          </p:cNvCxnSpPr>
          <p:nvPr/>
        </p:nvCxnSpPr>
        <p:spPr>
          <a:xfrm rot="10800000" flipV="1">
            <a:off x="5905638" y="1267498"/>
            <a:ext cx="522242" cy="2561003"/>
          </a:xfrm>
          <a:prstGeom prst="curvedConnector3">
            <a:avLst>
              <a:gd name="adj1" fmla="val 50000"/>
            </a:avLst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EAAC3-D53E-46AF-5D17-B9A0ED613CC2}"/>
              </a:ext>
            </a:extLst>
          </p:cNvPr>
          <p:cNvSpPr txBox="1"/>
          <p:nvPr/>
        </p:nvSpPr>
        <p:spPr>
          <a:xfrm>
            <a:off x="6584554" y="2337373"/>
            <a:ext cx="206215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Confidence is less sparse</a:t>
            </a:r>
          </a:p>
          <a:p>
            <a:endParaRPr lang="en-US" sz="10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 supports Accuracy and F1-Score, however they are highly sparse</a:t>
            </a:r>
            <a:endParaRPr lang="en-US" sz="10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C13F7FE-DC15-4521-755A-36FC72902668}"/>
              </a:ext>
            </a:extLst>
          </p:cNvPr>
          <p:cNvSpPr/>
          <p:nvPr/>
        </p:nvSpPr>
        <p:spPr>
          <a:xfrm>
            <a:off x="480565" y="4381981"/>
            <a:ext cx="4723895" cy="256751"/>
          </a:xfrm>
          <a:prstGeom prst="roundRect">
            <a:avLst>
              <a:gd name="adj" fmla="val 6402"/>
            </a:avLst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BFBD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Feature Importance of </a:t>
            </a:r>
            <a:r>
              <a:rPr lang="en-US" sz="12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si-LK" sz="1200">
                <a:solidFill>
                  <a:srgbClr val="00B050"/>
                </a:solidFill>
                <a:latin typeface="Arial" panose="020B0604020202020204" pitchFamily="34" charset="0"/>
              </a:rPr>
              <a:t>මොනවද </a:t>
            </a:r>
            <a:r>
              <a:rPr lang="en-US" sz="12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1200">
                <a:solidFill>
                  <a:srgbClr val="BFBD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strike="sngStrike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Difference</a:t>
            </a:r>
            <a:endParaRPr lang="si-LK" sz="1200" strike="sngStrike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BF6A51E-EF6B-D9D8-9B6C-26B3A6F8DA6D}"/>
              </a:ext>
            </a:extLst>
          </p:cNvPr>
          <p:cNvSpPr/>
          <p:nvPr/>
        </p:nvSpPr>
        <p:spPr>
          <a:xfrm>
            <a:off x="5113893" y="4429038"/>
            <a:ext cx="381000" cy="1905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70B846-19E7-ECC6-5D27-9F458BC29169}"/>
              </a:ext>
            </a:extLst>
          </p:cNvPr>
          <p:cNvSpPr txBox="1"/>
          <p:nvPr/>
        </p:nvSpPr>
        <p:spPr>
          <a:xfrm>
            <a:off x="5608320" y="4391337"/>
            <a:ext cx="228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Difference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3AD11-7D62-42D7-3824-E2ABFC14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226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74050CE-7B6C-07AE-FF76-CFB846619BE5}"/>
              </a:ext>
            </a:extLst>
          </p:cNvPr>
          <p:cNvGrpSpPr/>
          <p:nvPr/>
        </p:nvGrpSpPr>
        <p:grpSpPr>
          <a:xfrm>
            <a:off x="6286401" y="555999"/>
            <a:ext cx="2286198" cy="4198881"/>
            <a:chOff x="8381868" y="741332"/>
            <a:chExt cx="3048264" cy="55985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055862-6D5A-5195-C061-45C04BD3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868" y="741332"/>
              <a:ext cx="3048264" cy="23852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F916CD-6A15-0F2A-B45B-BF128D27E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13" b="1021"/>
            <a:stretch/>
          </p:blipFill>
          <p:spPr>
            <a:xfrm>
              <a:off x="8381868" y="3126599"/>
              <a:ext cx="3048264" cy="321324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605337-5706-B046-4C62-C2BC4C55E432}"/>
              </a:ext>
            </a:extLst>
          </p:cNvPr>
          <p:cNvGrpSpPr/>
          <p:nvPr/>
        </p:nvGrpSpPr>
        <p:grpSpPr>
          <a:xfrm>
            <a:off x="3376504" y="567431"/>
            <a:ext cx="2497672" cy="3221785"/>
            <a:chOff x="4502005" y="756574"/>
            <a:chExt cx="3330229" cy="42957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7246E6-077A-F103-AEC7-6777C291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2005" y="756574"/>
              <a:ext cx="3330229" cy="23700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A8DC69-3789-FB52-8724-D90DA3EE2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022"/>
            <a:stretch/>
          </p:blipFill>
          <p:spPr>
            <a:xfrm>
              <a:off x="4502005" y="3131881"/>
              <a:ext cx="3330229" cy="192040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D4E87D-24AA-D8BB-23CC-C61119606D5C}"/>
              </a:ext>
            </a:extLst>
          </p:cNvPr>
          <p:cNvGrpSpPr/>
          <p:nvPr/>
        </p:nvGrpSpPr>
        <p:grpSpPr>
          <a:xfrm>
            <a:off x="512336" y="567431"/>
            <a:ext cx="2497672" cy="3218927"/>
            <a:chOff x="683114" y="756574"/>
            <a:chExt cx="3330229" cy="429190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CAF053-D53E-556F-5E23-CC1A3002D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131"/>
            <a:stretch/>
          </p:blipFill>
          <p:spPr>
            <a:xfrm>
              <a:off x="683114" y="756574"/>
              <a:ext cx="3330229" cy="238526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8C23593-FF12-C929-E426-AABB0E93F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322" r="11895" b="322"/>
            <a:stretch/>
          </p:blipFill>
          <p:spPr>
            <a:xfrm>
              <a:off x="683114" y="3135691"/>
              <a:ext cx="3330229" cy="191278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668824-3F1B-F5A4-8188-C74E34A36839}"/>
              </a:ext>
            </a:extLst>
          </p:cNvPr>
          <p:cNvSpPr txBox="1"/>
          <p:nvPr/>
        </p:nvSpPr>
        <p:spPr>
          <a:xfrm>
            <a:off x="512336" y="187560"/>
            <a:ext cx="24976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Accuracy 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C7DB4C-8FFE-874B-5A57-680B57831BC2}"/>
              </a:ext>
            </a:extLst>
          </p:cNvPr>
          <p:cNvSpPr txBox="1"/>
          <p:nvPr/>
        </p:nvSpPr>
        <p:spPr>
          <a:xfrm>
            <a:off x="3323164" y="187560"/>
            <a:ext cx="24976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F1-score 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B60DA-229A-F8A7-8C53-2AF69B5FECD3}"/>
              </a:ext>
            </a:extLst>
          </p:cNvPr>
          <p:cNvSpPr txBox="1"/>
          <p:nvPr/>
        </p:nvSpPr>
        <p:spPr>
          <a:xfrm>
            <a:off x="6286401" y="187560"/>
            <a:ext cx="24976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Model Confidence 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72AB486-6C22-08B6-BC18-99D547E4AC44}"/>
              </a:ext>
            </a:extLst>
          </p:cNvPr>
          <p:cNvSpPr/>
          <p:nvPr/>
        </p:nvSpPr>
        <p:spPr>
          <a:xfrm>
            <a:off x="512336" y="3985260"/>
            <a:ext cx="5361840" cy="522230"/>
          </a:xfrm>
          <a:prstGeom prst="roundRect">
            <a:avLst>
              <a:gd name="adj" fmla="val 640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Feature Selection when metric is “Accuracy”, or “F1-Score” is biased since ordering tokens with the same score is always the same.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408EA-25C0-D98E-398F-38777E54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08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4DAC39-C0C4-A880-7DD3-77BC328853FE}"/>
              </a:ext>
            </a:extLst>
          </p:cNvPr>
          <p:cNvGrpSpPr/>
          <p:nvPr/>
        </p:nvGrpSpPr>
        <p:grpSpPr>
          <a:xfrm>
            <a:off x="6309496" y="2207292"/>
            <a:ext cx="2421365" cy="2409931"/>
            <a:chOff x="8412662" y="2760176"/>
            <a:chExt cx="3228486" cy="321324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2E50830-C822-0941-0CCF-29514D498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13" b="1021"/>
            <a:stretch/>
          </p:blipFill>
          <p:spPr>
            <a:xfrm>
              <a:off x="8514130" y="2760176"/>
              <a:ext cx="3048264" cy="321324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85E5A2-B2DA-F57F-653A-0426E48C72D5}"/>
                </a:ext>
              </a:extLst>
            </p:cNvPr>
            <p:cNvSpPr/>
            <p:nvPr/>
          </p:nvSpPr>
          <p:spPr>
            <a:xfrm>
              <a:off x="8412662" y="4947257"/>
              <a:ext cx="3228486" cy="944880"/>
            </a:xfrm>
            <a:prstGeom prst="rect">
              <a:avLst/>
            </a:prstGeom>
            <a:noFill/>
            <a:ln w="19050">
              <a:solidFill>
                <a:srgbClr val="D3523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A153E10-0F71-3269-9BC5-AF666076DA2F}"/>
              </a:ext>
            </a:extLst>
          </p:cNvPr>
          <p:cNvSpPr txBox="1"/>
          <p:nvPr/>
        </p:nvSpPr>
        <p:spPr>
          <a:xfrm>
            <a:off x="6385598" y="1647368"/>
            <a:ext cx="226714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Solution:</a:t>
            </a:r>
          </a:p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Probability Scores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451BEAA-3613-430E-693A-AD71507A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9" y="612059"/>
            <a:ext cx="685299" cy="6852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Dual Feature Importance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Probabilities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AAC6554-B7CB-74FB-79BE-03AAB39FD0BE}"/>
              </a:ext>
            </a:extLst>
          </p:cNvPr>
          <p:cNvCxnSpPr>
            <a:cxnSpLocks/>
          </p:cNvCxnSpPr>
          <p:nvPr/>
        </p:nvCxnSpPr>
        <p:spPr>
          <a:xfrm rot="5400000">
            <a:off x="4616018" y="3009652"/>
            <a:ext cx="2940820" cy="9525"/>
          </a:xfrm>
          <a:prstGeom prst="curvedConnector3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F383D85-2A1A-8034-C2AB-2185F96D3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56" y="1759714"/>
            <a:ext cx="3429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6A3424-DF38-F812-36A9-8649DC0FB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45" y="2176706"/>
            <a:ext cx="2829170" cy="24405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E0AE3B-2AAF-E8EB-0C83-49ABE248CE60}"/>
              </a:ext>
            </a:extLst>
          </p:cNvPr>
          <p:cNvSpPr txBox="1"/>
          <p:nvPr/>
        </p:nvSpPr>
        <p:spPr>
          <a:xfrm>
            <a:off x="770745" y="1637049"/>
            <a:ext cx="282917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Problem:</a:t>
            </a:r>
          </a:p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Exp norm </a:t>
            </a:r>
            <a:r>
              <a:rPr lang="en-US" sz="1050" err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Softmax</a:t>
            </a:r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Scores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79CF53E-11DA-1A01-9FCD-AFE772D19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76" y="1805311"/>
            <a:ext cx="339090" cy="3390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340732-3F1A-E759-1096-346CD76E48DB}"/>
              </a:ext>
            </a:extLst>
          </p:cNvPr>
          <p:cNvSpPr/>
          <p:nvPr/>
        </p:nvSpPr>
        <p:spPr>
          <a:xfrm>
            <a:off x="974647" y="3784034"/>
            <a:ext cx="2421365" cy="708660"/>
          </a:xfrm>
          <a:prstGeom prst="rect">
            <a:avLst/>
          </a:prstGeom>
          <a:noFill/>
          <a:ln w="19050">
            <a:solidFill>
              <a:srgbClr val="D352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34AEC6D-B035-F475-2FA7-5AB15280C0A0}"/>
              </a:ext>
            </a:extLst>
          </p:cNvPr>
          <p:cNvSpPr/>
          <p:nvPr/>
        </p:nvSpPr>
        <p:spPr>
          <a:xfrm>
            <a:off x="4090957" y="2861592"/>
            <a:ext cx="1499666" cy="749374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Unrealistic Importance Scores</a:t>
            </a:r>
            <a:endParaRPr lang="en-US" sz="135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A61FE93-E79D-5315-F56D-2E654A893137}"/>
              </a:ext>
            </a:extLst>
          </p:cNvPr>
          <p:cNvSpPr/>
          <p:nvPr/>
        </p:nvSpPr>
        <p:spPr>
          <a:xfrm>
            <a:off x="4650289" y="2556228"/>
            <a:ext cx="381000" cy="190500"/>
          </a:xfrm>
          <a:prstGeom prst="rightArrow">
            <a:avLst/>
          </a:prstGeom>
          <a:solidFill>
            <a:srgbClr val="D3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B6083-5FD0-8C7D-08F8-97130F9B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843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F838162A-62E0-4C18-7FD7-F07F7215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Algorithm </a:t>
            </a:r>
            <a:r>
              <a:rPr lang="en-US" sz="2175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cont.</a:t>
            </a:r>
            <a:endParaRPr lang="en-US" sz="4500">
              <a:solidFill>
                <a:srgbClr val="3A4950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294DB-AAC0-2CB0-CA58-981EF75A4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68"/>
          <a:stretch/>
        </p:blipFill>
        <p:spPr>
          <a:xfrm>
            <a:off x="685800" y="1465620"/>
            <a:ext cx="7772401" cy="32816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046F4-D5AE-C56C-C629-705B0746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746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153E10-0F71-3269-9BC5-AF666076DA2F}"/>
              </a:ext>
            </a:extLst>
          </p:cNvPr>
          <p:cNvSpPr txBox="1"/>
          <p:nvPr/>
        </p:nvSpPr>
        <p:spPr>
          <a:xfrm>
            <a:off x="4793018" y="1808815"/>
            <a:ext cx="22671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451BEAA-3613-430E-693A-AD71507A9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9" y="612059"/>
            <a:ext cx="685299" cy="6852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Comparison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LIME vs DIME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AAC6554-B7CB-74FB-79BE-03AAB39FD0BE}"/>
              </a:ext>
            </a:extLst>
          </p:cNvPr>
          <p:cNvCxnSpPr>
            <a:cxnSpLocks/>
          </p:cNvCxnSpPr>
          <p:nvPr/>
        </p:nvCxnSpPr>
        <p:spPr>
          <a:xfrm rot="5400000">
            <a:off x="3121399" y="3196420"/>
            <a:ext cx="2773061" cy="8982"/>
          </a:xfrm>
          <a:prstGeom prst="curvedConnector3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F383D85-2A1A-8034-C2AB-2185F96D3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77" y="1784925"/>
            <a:ext cx="342900" cy="3429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E0AE3B-2AAF-E8EB-0C83-49ABE248CE60}"/>
              </a:ext>
            </a:extLst>
          </p:cNvPr>
          <p:cNvSpPr txBox="1"/>
          <p:nvPr/>
        </p:nvSpPr>
        <p:spPr>
          <a:xfrm>
            <a:off x="237344" y="1814379"/>
            <a:ext cx="28291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Problem with LIME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79CF53E-11DA-1A01-9FCD-AFE772D19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6" y="1784925"/>
            <a:ext cx="339090" cy="339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537372-1C82-5266-9002-54A10ACDC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968"/>
          <a:stretch/>
        </p:blipFill>
        <p:spPr>
          <a:xfrm>
            <a:off x="266449" y="2221537"/>
            <a:ext cx="3966461" cy="2377646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34AEC6D-B035-F475-2FA7-5AB15280C0A0}"/>
              </a:ext>
            </a:extLst>
          </p:cNvPr>
          <p:cNvSpPr/>
          <p:nvPr/>
        </p:nvSpPr>
        <p:spPr>
          <a:xfrm>
            <a:off x="512765" y="3679882"/>
            <a:ext cx="1499666" cy="749374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Letter-wise Importance is given for SI</a:t>
            </a:r>
            <a:endParaRPr lang="en-US" sz="1350">
              <a:solidFill>
                <a:schemeClr val="bg1"/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84327-9DAA-CC55-8001-DF1200787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018" y="2221537"/>
            <a:ext cx="4098010" cy="15717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4551F-3F46-C501-B803-4AEA7289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012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70D014-B32C-620D-FF14-9D674605BCB5}"/>
              </a:ext>
            </a:extLst>
          </p:cNvPr>
          <p:cNvSpPr txBox="1">
            <a:spLocks/>
          </p:cNvSpPr>
          <p:nvPr/>
        </p:nvSpPr>
        <p:spPr>
          <a:xfrm>
            <a:off x="1380128" y="441066"/>
            <a:ext cx="7213804" cy="78085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125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FB7D0B5-1D38-829A-AA41-AEB810C2A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577491"/>
            <a:ext cx="685800" cy="6858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02B48CD-B59F-1880-39CE-E8E617AA042D}"/>
              </a:ext>
            </a:extLst>
          </p:cNvPr>
          <p:cNvSpPr/>
          <p:nvPr/>
        </p:nvSpPr>
        <p:spPr>
          <a:xfrm>
            <a:off x="2494594" y="1768312"/>
            <a:ext cx="2077406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The Code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6D79DE3-3C07-5A2E-278F-4E523764FEEF}"/>
              </a:ext>
            </a:extLst>
          </p:cNvPr>
          <p:cNvSpPr/>
          <p:nvPr/>
        </p:nvSpPr>
        <p:spPr>
          <a:xfrm>
            <a:off x="4755160" y="1768311"/>
            <a:ext cx="1967843" cy="472097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31144C3-6FF0-370C-6F6E-50BFC972D825}"/>
              </a:ext>
            </a:extLst>
          </p:cNvPr>
          <p:cNvSpPr/>
          <p:nvPr/>
        </p:nvSpPr>
        <p:spPr>
          <a:xfrm>
            <a:off x="4774274" y="2436957"/>
            <a:ext cx="1165860" cy="39034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189680-E2F6-84DC-767B-F696A592A819}"/>
              </a:ext>
            </a:extLst>
          </p:cNvPr>
          <p:cNvSpPr txBox="1"/>
          <p:nvPr/>
        </p:nvSpPr>
        <p:spPr>
          <a:xfrm>
            <a:off x="6021514" y="2431519"/>
            <a:ext cx="74101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GitLab</a:t>
            </a:r>
          </a:p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81E77AA-330F-4797-6751-255C18E41A54}"/>
              </a:ext>
            </a:extLst>
          </p:cNvPr>
          <p:cNvSpPr/>
          <p:nvPr/>
        </p:nvSpPr>
        <p:spPr>
          <a:xfrm>
            <a:off x="4797595" y="2982021"/>
            <a:ext cx="1916813" cy="39034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PyPI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71073BA-A1D6-5AE6-F51D-429172B20C60}"/>
              </a:ext>
            </a:extLst>
          </p:cNvPr>
          <p:cNvSpPr/>
          <p:nvPr/>
        </p:nvSpPr>
        <p:spPr>
          <a:xfrm>
            <a:off x="4806190" y="3527085"/>
            <a:ext cx="1916813" cy="39034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PyPI</a:t>
            </a:r>
          </a:p>
        </p:txBody>
      </p:sp>
      <p:pic>
        <p:nvPicPr>
          <p:cNvPr id="48" name="Picture 47" descr="A picture containing logo&#10;&#10;Description automatically generated">
            <a:extLst>
              <a:ext uri="{FF2B5EF4-FFF2-40B4-BE49-F238E27FC236}">
                <a16:creationId xmlns:a16="http://schemas.microsoft.com/office/drawing/2014/main" id="{E3569C80-DEF7-6EB4-9CEC-BBE9618D6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71" y="2301830"/>
            <a:ext cx="293550" cy="29355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D1D9E7D-3DDE-0625-3D98-792FFF819EC0}"/>
              </a:ext>
            </a:extLst>
          </p:cNvPr>
          <p:cNvSpPr/>
          <p:nvPr/>
        </p:nvSpPr>
        <p:spPr>
          <a:xfrm>
            <a:off x="2494594" y="2436957"/>
            <a:ext cx="2077406" cy="39034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Threading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E7A6E8A-AECA-EB4F-DC8D-5B0C81DFEB65}"/>
              </a:ext>
            </a:extLst>
          </p:cNvPr>
          <p:cNvSpPr/>
          <p:nvPr/>
        </p:nvSpPr>
        <p:spPr>
          <a:xfrm>
            <a:off x="2523880" y="2982021"/>
            <a:ext cx="2077406" cy="39034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Docstrings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D5B3BD5-D71F-D609-E107-04B6889552C3}"/>
              </a:ext>
            </a:extLst>
          </p:cNvPr>
          <p:cNvSpPr/>
          <p:nvPr/>
        </p:nvSpPr>
        <p:spPr>
          <a:xfrm>
            <a:off x="2523880" y="3527085"/>
            <a:ext cx="2077406" cy="390341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9D696-841F-4726-5253-B32392A88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2" name="Picture 8" descr="Github Logo - Free social media icons">
            <a:extLst>
              <a:ext uri="{FF2B5EF4-FFF2-40B4-BE49-F238E27FC236}">
                <a16:creationId xmlns:a16="http://schemas.microsoft.com/office/drawing/2014/main" id="{FFB0F22D-12F9-E151-4568-76DF2924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362" y="2611110"/>
            <a:ext cx="293550" cy="2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94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333;p33">
            <a:extLst>
              <a:ext uri="{FF2B5EF4-FFF2-40B4-BE49-F238E27FC236}">
                <a16:creationId xmlns:a16="http://schemas.microsoft.com/office/drawing/2014/main" id="{EAF77680-6805-7A4E-ECFE-DE8ADF3DFB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095" y="2838490"/>
            <a:ext cx="93810" cy="94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828725" y="1815800"/>
            <a:ext cx="214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End-users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Consume chatbots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91300" y="389075"/>
            <a:ext cx="543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Chatbot development</a:t>
            </a:r>
            <a:r>
              <a:rPr lang="en" sz="2200" b="1">
                <a:solidFill>
                  <a:schemeClr val="dk1"/>
                </a:solidFill>
              </a:rPr>
              <a:t> </a:t>
            </a:r>
            <a:r>
              <a:rPr lang="en" sz="2200" b="1">
                <a:solidFill>
                  <a:srgbClr val="4EB452"/>
                </a:solidFill>
              </a:rPr>
              <a:t>lifecycle</a:t>
            </a:r>
            <a:endParaRPr sz="1600" b="1">
              <a:solidFill>
                <a:srgbClr val="4EB452"/>
              </a:solidFill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7062525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1576125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/>
          <p:nvPr/>
        </p:nvSpPr>
        <p:spPr>
          <a:xfrm>
            <a:off x="4383988" y="1092875"/>
            <a:ext cx="654300" cy="6543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448" y="1264200"/>
            <a:ext cx="311650" cy="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309" y="1216943"/>
            <a:ext cx="395656" cy="39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1847" y="1222200"/>
            <a:ext cx="395656" cy="39565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/>
        </p:nvSpPr>
        <p:spPr>
          <a:xfrm>
            <a:off x="3687100" y="1815800"/>
            <a:ext cx="20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Organizations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Maintain chatbots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6365625" y="1836750"/>
            <a:ext cx="20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Chatbot Providers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Build chatbots</a:t>
            </a:r>
            <a:endParaRPr sz="1200">
              <a:solidFill>
                <a:schemeClr val="accent2"/>
              </a:solidFill>
            </a:endParaRPr>
          </a:p>
        </p:txBody>
      </p:sp>
      <p:cxnSp>
        <p:nvCxnSpPr>
          <p:cNvPr id="315" name="Google Shape;315;p32"/>
          <p:cNvCxnSpPr>
            <a:stCxn id="309" idx="6"/>
            <a:endCxn id="307" idx="2"/>
          </p:cNvCxnSpPr>
          <p:nvPr/>
        </p:nvCxnSpPr>
        <p:spPr>
          <a:xfrm>
            <a:off x="5038288" y="1420025"/>
            <a:ext cx="2024100" cy="6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p32"/>
          <p:cNvSpPr/>
          <p:nvPr/>
        </p:nvSpPr>
        <p:spPr>
          <a:xfrm>
            <a:off x="4248075" y="3234650"/>
            <a:ext cx="36546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validate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4248075" y="3671975"/>
            <a:ext cx="36546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deploy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4248075" y="4546625"/>
            <a:ext cx="3654600" cy="311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maintain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4248707" y="4109300"/>
            <a:ext cx="36546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release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321" name="Google Shape;321;p32"/>
          <p:cNvCxnSpPr>
            <a:stCxn id="316" idx="3"/>
            <a:endCxn id="317" idx="3"/>
          </p:cNvCxnSpPr>
          <p:nvPr/>
        </p:nvCxnSpPr>
        <p:spPr>
          <a:xfrm>
            <a:off x="7902675" y="2953175"/>
            <a:ext cx="600" cy="4374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32"/>
          <p:cNvCxnSpPr>
            <a:stCxn id="317" idx="3"/>
            <a:endCxn id="318" idx="3"/>
          </p:cNvCxnSpPr>
          <p:nvPr/>
        </p:nvCxnSpPr>
        <p:spPr>
          <a:xfrm>
            <a:off x="7902675" y="3390500"/>
            <a:ext cx="600" cy="4374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32"/>
          <p:cNvCxnSpPr>
            <a:stCxn id="308" idx="6"/>
            <a:endCxn id="309" idx="2"/>
          </p:cNvCxnSpPr>
          <p:nvPr/>
        </p:nvCxnSpPr>
        <p:spPr>
          <a:xfrm>
            <a:off x="2230425" y="1420025"/>
            <a:ext cx="2153700" cy="6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32"/>
          <p:cNvCxnSpPr>
            <a:stCxn id="318" idx="3"/>
            <a:endCxn id="320" idx="3"/>
          </p:cNvCxnSpPr>
          <p:nvPr/>
        </p:nvCxnSpPr>
        <p:spPr>
          <a:xfrm>
            <a:off x="7902675" y="3827825"/>
            <a:ext cx="600" cy="437400"/>
          </a:xfrm>
          <a:prstGeom prst="curvedConnector3">
            <a:avLst>
              <a:gd name="adj1" fmla="val 39792836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32"/>
          <p:cNvCxnSpPr>
            <a:stCxn id="319" idx="1"/>
            <a:endCxn id="316" idx="1"/>
          </p:cNvCxnSpPr>
          <p:nvPr/>
        </p:nvCxnSpPr>
        <p:spPr>
          <a:xfrm rot="10800000" flipH="1">
            <a:off x="4248075" y="2953175"/>
            <a:ext cx="600" cy="1749300"/>
          </a:xfrm>
          <a:prstGeom prst="curvedConnector3">
            <a:avLst>
              <a:gd name="adj1" fmla="val -9023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32"/>
          <p:cNvSpPr/>
          <p:nvPr/>
        </p:nvSpPr>
        <p:spPr>
          <a:xfrm>
            <a:off x="6876675" y="2372088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develop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327" name="Google Shape;327;p32"/>
          <p:cNvCxnSpPr>
            <a:stCxn id="326" idx="3"/>
            <a:endCxn id="316" idx="3"/>
          </p:cNvCxnSpPr>
          <p:nvPr/>
        </p:nvCxnSpPr>
        <p:spPr>
          <a:xfrm>
            <a:off x="7902675" y="2527938"/>
            <a:ext cx="600" cy="4251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32"/>
          <p:cNvCxnSpPr>
            <a:stCxn id="320" idx="3"/>
            <a:endCxn id="319" idx="3"/>
          </p:cNvCxnSpPr>
          <p:nvPr/>
        </p:nvCxnSpPr>
        <p:spPr>
          <a:xfrm flipH="1">
            <a:off x="7902707" y="4265150"/>
            <a:ext cx="600" cy="4374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288;p31">
            <a:extLst>
              <a:ext uri="{FF2B5EF4-FFF2-40B4-BE49-F238E27FC236}">
                <a16:creationId xmlns:a16="http://schemas.microsoft.com/office/drawing/2014/main" id="{782332C5-9067-E72B-51E4-7731C65E1BDC}"/>
              </a:ext>
            </a:extLst>
          </p:cNvPr>
          <p:cNvSpPr/>
          <p:nvPr/>
        </p:nvSpPr>
        <p:spPr>
          <a:xfrm>
            <a:off x="1390273" y="2372088"/>
            <a:ext cx="1026000" cy="311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interact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4248075" y="2797325"/>
            <a:ext cx="3654600" cy="3117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train</a:t>
            </a:r>
            <a:endParaRPr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190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A2EE80-8834-39E7-6BF1-D9C6804AD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1" b="22155"/>
          <a:stretch/>
        </p:blipFill>
        <p:spPr>
          <a:xfrm>
            <a:off x="4572000" y="2783964"/>
            <a:ext cx="4212073" cy="17668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2B60DA-229A-F8A7-8C53-2AF69B5FECD3}"/>
              </a:ext>
            </a:extLst>
          </p:cNvPr>
          <p:cNvSpPr txBox="1"/>
          <p:nvPr/>
        </p:nvSpPr>
        <p:spPr>
          <a:xfrm>
            <a:off x="512336" y="220037"/>
            <a:ext cx="24976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Docstrings &amp; PEP8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441177-AD1E-3053-CA01-F375BBD4C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73"/>
          <a:stretch/>
        </p:blipFill>
        <p:spPr>
          <a:xfrm>
            <a:off x="512336" y="586715"/>
            <a:ext cx="3815825" cy="3964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A93FDE-EDF3-5AA1-ED3E-F1F5C7509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296" y="586715"/>
            <a:ext cx="4212073" cy="1766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29FC31-CA61-4188-2F62-EB535FF38F96}"/>
              </a:ext>
            </a:extLst>
          </p:cNvPr>
          <p:cNvSpPr txBox="1"/>
          <p:nvPr/>
        </p:nvSpPr>
        <p:spPr>
          <a:xfrm>
            <a:off x="4548296" y="220037"/>
            <a:ext cx="42120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Threading for parsing RASA model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D022D-152C-2367-9AAD-6A1BEE3EA21F}"/>
              </a:ext>
            </a:extLst>
          </p:cNvPr>
          <p:cNvSpPr txBox="1"/>
          <p:nvPr/>
        </p:nvSpPr>
        <p:spPr>
          <a:xfrm>
            <a:off x="4548295" y="2443219"/>
            <a:ext cx="42120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Test </a:t>
            </a:r>
            <a:r>
              <a:rPr lang="en-US" sz="1050" err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PyPI</a:t>
            </a:r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 alpha version release</a:t>
            </a:r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05C0-057C-EECC-690C-BB490A07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32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7654005-42E3-4FFC-8814-0FE3B8D13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Specific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648437" y="2126227"/>
            <a:ext cx="7847126" cy="127991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 DIME, an Explainable AI approach to deliver local model explanations with the help of global feature importance.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ECD5B-EB7D-BB6F-107C-FC677640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408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A41CB-8577-439F-AD36-1B92236EE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1037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Sub</a:t>
            </a:r>
            <a:b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</a:br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641554" y="1688694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Find Global and Local Explanations logically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92B3E0-2AFB-47EB-A3AA-536817874DBA}"/>
              </a:ext>
            </a:extLst>
          </p:cNvPr>
          <p:cNvSpPr/>
          <p:nvPr/>
        </p:nvSpPr>
        <p:spPr>
          <a:xfrm>
            <a:off x="3416093" y="1688694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Develop a python package for DIME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61BC93-61FB-4C93-A66A-AC527063AEEB}"/>
              </a:ext>
            </a:extLst>
          </p:cNvPr>
          <p:cNvSpPr/>
          <p:nvPr/>
        </p:nvSpPr>
        <p:spPr>
          <a:xfrm>
            <a:off x="6190632" y="1688693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Modify DIET intent classifier to get all confidence scores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3D2FD2-737E-4D49-844A-02C39A852098}"/>
              </a:ext>
            </a:extLst>
          </p:cNvPr>
          <p:cNvSpPr/>
          <p:nvPr/>
        </p:nvSpPr>
        <p:spPr>
          <a:xfrm>
            <a:off x="2014996" y="3026190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Visualize explanations in an interpretable manner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55EA0F-0BC1-45F1-912D-D5F09A7E807A}"/>
              </a:ext>
            </a:extLst>
          </p:cNvPr>
          <p:cNvSpPr/>
          <p:nvPr/>
        </p:nvSpPr>
        <p:spPr>
          <a:xfrm>
            <a:off x="4743450" y="3050154"/>
            <a:ext cx="2440858" cy="1037917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Integrate DIME with Rasa seamlessly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3B1F1A-8E3E-AFC3-0248-BE01C0852CF1}"/>
              </a:ext>
            </a:extLst>
          </p:cNvPr>
          <p:cNvSpPr/>
          <p:nvPr/>
        </p:nvSpPr>
        <p:spPr>
          <a:xfrm>
            <a:off x="4743450" y="1547324"/>
            <a:ext cx="1220429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95% * 0.15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2B2F2A-E194-6053-2E89-04D1FA825E31}"/>
              </a:ext>
            </a:extLst>
          </p:cNvPr>
          <p:cNvSpPr/>
          <p:nvPr/>
        </p:nvSpPr>
        <p:spPr>
          <a:xfrm>
            <a:off x="7653205" y="1547324"/>
            <a:ext cx="1156481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100% * 0.05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4442E1-3284-AD33-A1ED-F0264A177B3E}"/>
              </a:ext>
            </a:extLst>
          </p:cNvPr>
          <p:cNvSpPr/>
          <p:nvPr/>
        </p:nvSpPr>
        <p:spPr>
          <a:xfrm>
            <a:off x="2196297" y="1632465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100% * 0.4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B5B0F7-9519-3C02-58B8-60E4C00A68B9}"/>
              </a:ext>
            </a:extLst>
          </p:cNvPr>
          <p:cNvSpPr/>
          <p:nvPr/>
        </p:nvSpPr>
        <p:spPr>
          <a:xfrm>
            <a:off x="3532873" y="2908786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100% * 0.3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1A47AA-C9C0-A6AD-0370-96F603D2A5C0}"/>
              </a:ext>
            </a:extLst>
          </p:cNvPr>
          <p:cNvSpPr/>
          <p:nvPr/>
        </p:nvSpPr>
        <p:spPr>
          <a:xfrm>
            <a:off x="6289961" y="2908786"/>
            <a:ext cx="1039128" cy="2827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100% * 0.1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409A55-E42C-D439-CA79-5DE6BC3C5415}"/>
              </a:ext>
            </a:extLst>
          </p:cNvPr>
          <p:cNvSpPr/>
          <p:nvPr/>
        </p:nvSpPr>
        <p:spPr>
          <a:xfrm>
            <a:off x="5756075" y="4311144"/>
            <a:ext cx="869113" cy="33888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99.25%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040334-4B82-D63E-3BE4-1AE8B7643045}"/>
              </a:ext>
            </a:extLst>
          </p:cNvPr>
          <p:cNvSpPr/>
          <p:nvPr/>
        </p:nvSpPr>
        <p:spPr>
          <a:xfrm>
            <a:off x="1516876" y="4293221"/>
            <a:ext cx="5400119" cy="3628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Overall completion = (objective completion) x (objective weight)   =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03C97-8846-6901-4AA9-54466B54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981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B5603E0E-7617-4AF6-8FC0-40AF72386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162370"/>
            <a:ext cx="685800" cy="68580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BD78C474-ED42-4BD5-9BCB-720B095202A8}"/>
              </a:ext>
            </a:extLst>
          </p:cNvPr>
          <p:cNvSpPr txBox="1">
            <a:spLocks/>
          </p:cNvSpPr>
          <p:nvPr/>
        </p:nvSpPr>
        <p:spPr>
          <a:xfrm>
            <a:off x="600075" y="2857500"/>
            <a:ext cx="7943850" cy="137160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Work Breakdown</a:t>
            </a:r>
          </a:p>
          <a:p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6DF97-40B3-C5F9-2DC7-CAF6383F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832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39A2192-F84E-4235-B9EB-2F5494A57326}"/>
              </a:ext>
            </a:extLst>
          </p:cNvPr>
          <p:cNvSpPr/>
          <p:nvPr/>
        </p:nvSpPr>
        <p:spPr>
          <a:xfrm>
            <a:off x="170137" y="155756"/>
            <a:ext cx="8784386" cy="4397897"/>
          </a:xfrm>
          <a:prstGeom prst="roundRect">
            <a:avLst>
              <a:gd name="adj" fmla="val 64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FE17FAF-333E-4968-8BCA-AC8FA5C28463}"/>
              </a:ext>
            </a:extLst>
          </p:cNvPr>
          <p:cNvSpPr/>
          <p:nvPr/>
        </p:nvSpPr>
        <p:spPr>
          <a:xfrm>
            <a:off x="374855" y="1230611"/>
            <a:ext cx="1438706" cy="38849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Data Preparation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2C4741-1620-444D-B1EE-132C9B35934E}"/>
              </a:ext>
            </a:extLst>
          </p:cNvPr>
          <p:cNvSpPr/>
          <p:nvPr/>
        </p:nvSpPr>
        <p:spPr>
          <a:xfrm>
            <a:off x="4127250" y="384938"/>
            <a:ext cx="752341" cy="388496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DIME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D617C0-5E48-40F1-A048-DE8F55CB06F4}"/>
              </a:ext>
            </a:extLst>
          </p:cNvPr>
          <p:cNvSpPr/>
          <p:nvPr/>
        </p:nvSpPr>
        <p:spPr>
          <a:xfrm>
            <a:off x="3896462" y="1223011"/>
            <a:ext cx="1449554" cy="38849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Algorithm Development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329854-6681-46F9-8676-E7EF68E2B40B}"/>
              </a:ext>
            </a:extLst>
          </p:cNvPr>
          <p:cNvSpPr/>
          <p:nvPr/>
        </p:nvSpPr>
        <p:spPr>
          <a:xfrm>
            <a:off x="5626202" y="1223011"/>
            <a:ext cx="1449554" cy="38849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Implementation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47E946-E2D9-402A-A7EE-42C6FF517C1A}"/>
              </a:ext>
            </a:extLst>
          </p:cNvPr>
          <p:cNvSpPr/>
          <p:nvPr/>
        </p:nvSpPr>
        <p:spPr>
          <a:xfrm>
            <a:off x="7355941" y="1223011"/>
            <a:ext cx="1438703" cy="38849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Deployment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603240F-48E6-4B14-B89E-DCA3AB03FA78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3437256" y="156846"/>
            <a:ext cx="449577" cy="1682753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1880DB5-6241-4C97-A06E-9B944DF1AC5A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2560692" y="-719719"/>
            <a:ext cx="449578" cy="343588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C408844-8C30-43FD-8BCC-2AC5F33239B5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5202412" y="74443"/>
            <a:ext cx="449576" cy="184755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7E4123-9B45-4592-BCFD-0A921A7D777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16200000" flipH="1">
            <a:off x="6064570" y="-787715"/>
            <a:ext cx="449576" cy="357187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13143B5-BD18-4A04-A406-96EA3ED86537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4337542" y="939313"/>
            <a:ext cx="449576" cy="1178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0098116-B1C1-4C0B-8262-21D53C3E8550}"/>
              </a:ext>
            </a:extLst>
          </p:cNvPr>
          <p:cNvSpPr/>
          <p:nvPr/>
        </p:nvSpPr>
        <p:spPr>
          <a:xfrm>
            <a:off x="267590" y="1305480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1BE2E93-C20F-48BA-90FE-B20499C9B346}"/>
              </a:ext>
            </a:extLst>
          </p:cNvPr>
          <p:cNvSpPr/>
          <p:nvPr/>
        </p:nvSpPr>
        <p:spPr>
          <a:xfrm>
            <a:off x="3789197" y="130999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72D05E-0B8B-4DC9-B987-FB7891F7A557}"/>
              </a:ext>
            </a:extLst>
          </p:cNvPr>
          <p:cNvSpPr/>
          <p:nvPr/>
        </p:nvSpPr>
        <p:spPr>
          <a:xfrm>
            <a:off x="5500321" y="1293586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B020904-EDD1-4DBF-95AB-D5DFA5AA693E}"/>
              </a:ext>
            </a:extLst>
          </p:cNvPr>
          <p:cNvSpPr/>
          <p:nvPr/>
        </p:nvSpPr>
        <p:spPr>
          <a:xfrm>
            <a:off x="7264024" y="130999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16C6FDC-25B7-4815-A7D7-38B45C0B6902}"/>
              </a:ext>
            </a:extLst>
          </p:cNvPr>
          <p:cNvSpPr/>
          <p:nvPr/>
        </p:nvSpPr>
        <p:spPr>
          <a:xfrm>
            <a:off x="2104597" y="171682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Add Training 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DA9D43F-1852-4A06-826F-DAAAA76D75D5}"/>
              </a:ext>
            </a:extLst>
          </p:cNvPr>
          <p:cNvSpPr/>
          <p:nvPr/>
        </p:nvSpPr>
        <p:spPr>
          <a:xfrm>
            <a:off x="2104596" y="206993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Build NLU pipeline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ACEA828-7217-407F-AF64-518B7FA866AE}"/>
              </a:ext>
            </a:extLst>
          </p:cNvPr>
          <p:cNvSpPr/>
          <p:nvPr/>
        </p:nvSpPr>
        <p:spPr>
          <a:xfrm>
            <a:off x="2104595" y="242697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Modify DIET Classifier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31603ED-4608-4816-9346-D0E6F541BF59}"/>
              </a:ext>
            </a:extLst>
          </p:cNvPr>
          <p:cNvSpPr/>
          <p:nvPr/>
        </p:nvSpPr>
        <p:spPr>
          <a:xfrm>
            <a:off x="374855" y="171682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Data Collection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F7FDD5C-1896-43F1-8B67-5CE1FEF68F8C}"/>
              </a:ext>
            </a:extLst>
          </p:cNvPr>
          <p:cNvSpPr/>
          <p:nvPr/>
        </p:nvSpPr>
        <p:spPr>
          <a:xfrm>
            <a:off x="374854" y="206993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Data Augmentation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94D72A7-A888-4603-A618-D4D0313EDEF9}"/>
              </a:ext>
            </a:extLst>
          </p:cNvPr>
          <p:cNvSpPr/>
          <p:nvPr/>
        </p:nvSpPr>
        <p:spPr>
          <a:xfrm>
            <a:off x="374853" y="242697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Data Deduplication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8A7E773-6E69-4F15-A300-2498FA36629A}"/>
              </a:ext>
            </a:extLst>
          </p:cNvPr>
          <p:cNvSpPr/>
          <p:nvPr/>
        </p:nvSpPr>
        <p:spPr>
          <a:xfrm>
            <a:off x="374853" y="2784027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Data Preprocessing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27DE01B-A11F-43F3-B600-E8876B79E26B}"/>
              </a:ext>
            </a:extLst>
          </p:cNvPr>
          <p:cNvSpPr/>
          <p:nvPr/>
        </p:nvSpPr>
        <p:spPr>
          <a:xfrm>
            <a:off x="3896462" y="171682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Global Feature Importance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B81E97E-C78C-4A9F-AC50-0B333FD9B4A5}"/>
              </a:ext>
            </a:extLst>
          </p:cNvPr>
          <p:cNvSpPr/>
          <p:nvPr/>
        </p:nvSpPr>
        <p:spPr>
          <a:xfrm>
            <a:off x="3896461" y="206993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Local Model Explanations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6D43AD7-4BCE-4D95-940C-F218FC42E728}"/>
              </a:ext>
            </a:extLst>
          </p:cNvPr>
          <p:cNvSpPr/>
          <p:nvPr/>
        </p:nvSpPr>
        <p:spPr>
          <a:xfrm>
            <a:off x="3896460" y="242697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Build the DIME Core Package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7C721EA-8F41-4BC1-B970-064673D73992}"/>
              </a:ext>
            </a:extLst>
          </p:cNvPr>
          <p:cNvSpPr/>
          <p:nvPr/>
        </p:nvSpPr>
        <p:spPr>
          <a:xfrm>
            <a:off x="3896460" y="2784027"/>
            <a:ext cx="1438708" cy="46137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Develop local Visualizations Server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80A4362-FEA2-4431-AE23-7F7A63EC8DB9}"/>
              </a:ext>
            </a:extLst>
          </p:cNvPr>
          <p:cNvSpPr/>
          <p:nvPr/>
        </p:nvSpPr>
        <p:spPr>
          <a:xfrm>
            <a:off x="2091993" y="1230611"/>
            <a:ext cx="1432147" cy="388496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Conversational AI Building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8015EA-78E7-4BF1-92EE-8C05C6B985F9}"/>
              </a:ext>
            </a:extLst>
          </p:cNvPr>
          <p:cNvSpPr/>
          <p:nvPr/>
        </p:nvSpPr>
        <p:spPr>
          <a:xfrm>
            <a:off x="1995274" y="1309995"/>
            <a:ext cx="214529" cy="2145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accent5">
                    <a:lumMod val="60000"/>
                    <a:lumOff val="40000"/>
                  </a:schemeClr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982AD89-00CF-4495-BF26-EB306B258A76}"/>
              </a:ext>
            </a:extLst>
          </p:cNvPr>
          <p:cNvSpPr/>
          <p:nvPr/>
        </p:nvSpPr>
        <p:spPr>
          <a:xfrm>
            <a:off x="5626202" y="1703196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Integrate DIME with Rasa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AEDD863-59E0-4B6A-B2EE-C2ED0618E5E3}"/>
              </a:ext>
            </a:extLst>
          </p:cNvPr>
          <p:cNvSpPr/>
          <p:nvPr/>
        </p:nvSpPr>
        <p:spPr>
          <a:xfrm>
            <a:off x="5626201" y="2056302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Build Docker Images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F4B90647-13F2-46C5-9846-BE9D658139EB}"/>
              </a:ext>
            </a:extLst>
          </p:cNvPr>
          <p:cNvSpPr/>
          <p:nvPr/>
        </p:nvSpPr>
        <p:spPr>
          <a:xfrm>
            <a:off x="5626200" y="2413340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Write Docker Compose Configs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6693785-167F-4837-B705-8EFA993A106A}"/>
              </a:ext>
            </a:extLst>
          </p:cNvPr>
          <p:cNvSpPr/>
          <p:nvPr/>
        </p:nvSpPr>
        <p:spPr>
          <a:xfrm>
            <a:off x="5626200" y="2770398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Build Caddy and NGINX Servers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94FE8335-57FD-4AFA-AD0E-372FD7513740}"/>
              </a:ext>
            </a:extLst>
          </p:cNvPr>
          <p:cNvSpPr/>
          <p:nvPr/>
        </p:nvSpPr>
        <p:spPr>
          <a:xfrm>
            <a:off x="7355941" y="1697901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Update the GIT Repository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5514B56-8CD0-4219-861A-E5889B59E541}"/>
              </a:ext>
            </a:extLst>
          </p:cNvPr>
          <p:cNvSpPr/>
          <p:nvPr/>
        </p:nvSpPr>
        <p:spPr>
          <a:xfrm>
            <a:off x="7355939" y="2051007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Set up GCP Instance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E413128-5812-4A52-8961-7990272C32F5}"/>
              </a:ext>
            </a:extLst>
          </p:cNvPr>
          <p:cNvSpPr/>
          <p:nvPr/>
        </p:nvSpPr>
        <p:spPr>
          <a:xfrm>
            <a:off x="7355938" y="2408045"/>
            <a:ext cx="1438706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Deploy Docker Containers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B033CE7B-8F87-4417-9D4E-A77D2EECDD0C}"/>
              </a:ext>
            </a:extLst>
          </p:cNvPr>
          <p:cNvSpPr/>
          <p:nvPr/>
        </p:nvSpPr>
        <p:spPr>
          <a:xfrm>
            <a:off x="7355938" y="2765103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Test DIME after Deployment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2ABC0CB-450A-4778-8330-97202258F336}"/>
              </a:ext>
            </a:extLst>
          </p:cNvPr>
          <p:cNvSpPr/>
          <p:nvPr/>
        </p:nvSpPr>
        <p:spPr>
          <a:xfrm>
            <a:off x="2104593" y="2784027"/>
            <a:ext cx="1438708" cy="273022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Train a model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BE1E3BF-0E6B-4D09-AE49-AA00B6916E26}"/>
              </a:ext>
            </a:extLst>
          </p:cNvPr>
          <p:cNvSpPr/>
          <p:nvPr/>
        </p:nvSpPr>
        <p:spPr>
          <a:xfrm>
            <a:off x="3896460" y="3329415"/>
            <a:ext cx="1438708" cy="591075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Compare and Evaluate DIME explanations with LIME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7C0B7BC-BF23-474A-8B7C-A7DF63024FD3}"/>
              </a:ext>
            </a:extLst>
          </p:cNvPr>
          <p:cNvSpPr/>
          <p:nvPr/>
        </p:nvSpPr>
        <p:spPr>
          <a:xfrm>
            <a:off x="5626198" y="3123484"/>
            <a:ext cx="1438708" cy="511903"/>
          </a:xfrm>
          <a:prstGeom prst="roundRect">
            <a:avLst>
              <a:gd name="adj" fmla="val 64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bg1"/>
                </a:solidFill>
                <a:ea typeface="JetBrains Mono" panose="02000009000000000000" pitchFamily="49" charset="0"/>
                <a:cs typeface="Arial" panose="020B0604020202020204" pitchFamily="34" charset="0"/>
              </a:rPr>
              <a:t>Integrate component UI with the Main UI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66AE997-69D7-F372-3422-0BF4F0605203}"/>
              </a:ext>
            </a:extLst>
          </p:cNvPr>
          <p:cNvSpPr/>
          <p:nvPr/>
        </p:nvSpPr>
        <p:spPr>
          <a:xfrm>
            <a:off x="5268841" y="2821977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925D970-9D66-1816-E1C4-EAB72B2143AB}"/>
              </a:ext>
            </a:extLst>
          </p:cNvPr>
          <p:cNvSpPr/>
          <p:nvPr/>
        </p:nvSpPr>
        <p:spPr>
          <a:xfrm>
            <a:off x="6998581" y="316728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7747D6-BB3A-BA15-DAAB-606BAD9616B3}"/>
              </a:ext>
            </a:extLst>
          </p:cNvPr>
          <p:cNvSpPr/>
          <p:nvPr/>
        </p:nvSpPr>
        <p:spPr>
          <a:xfrm>
            <a:off x="6998581" y="281968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6C72451-65B9-D248-128E-7DC758F45006}"/>
              </a:ext>
            </a:extLst>
          </p:cNvPr>
          <p:cNvSpPr/>
          <p:nvPr/>
        </p:nvSpPr>
        <p:spPr>
          <a:xfrm>
            <a:off x="6998581" y="246264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AABB758-A66A-47B8-30FE-17CA23290E64}"/>
              </a:ext>
            </a:extLst>
          </p:cNvPr>
          <p:cNvSpPr/>
          <p:nvPr/>
        </p:nvSpPr>
        <p:spPr>
          <a:xfrm>
            <a:off x="6998581" y="2098150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1F7B7513-013D-479C-7CD0-D80D84606784}"/>
              </a:ext>
            </a:extLst>
          </p:cNvPr>
          <p:cNvSpPr/>
          <p:nvPr/>
        </p:nvSpPr>
        <p:spPr>
          <a:xfrm>
            <a:off x="8717470" y="1744219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CB6980B-99D8-28FE-BD06-D53499F709DF}"/>
              </a:ext>
            </a:extLst>
          </p:cNvPr>
          <p:cNvSpPr/>
          <p:nvPr/>
        </p:nvSpPr>
        <p:spPr>
          <a:xfrm>
            <a:off x="8717470" y="2097305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A64B208-2058-0B42-CEDD-D10257AEF705}"/>
              </a:ext>
            </a:extLst>
          </p:cNvPr>
          <p:cNvSpPr/>
          <p:nvPr/>
        </p:nvSpPr>
        <p:spPr>
          <a:xfrm>
            <a:off x="8717470" y="245436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AC447C2-5F3A-73B0-F15B-B755D16E1B46}"/>
              </a:ext>
            </a:extLst>
          </p:cNvPr>
          <p:cNvSpPr/>
          <p:nvPr/>
        </p:nvSpPr>
        <p:spPr>
          <a:xfrm>
            <a:off x="8717470" y="2803425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C872E4D-AB30-CD63-D42A-CC6E46F4FF83}"/>
              </a:ext>
            </a:extLst>
          </p:cNvPr>
          <p:cNvSpPr/>
          <p:nvPr/>
        </p:nvSpPr>
        <p:spPr>
          <a:xfrm>
            <a:off x="1750617" y="281142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A9C5A6A-6953-CAD6-CA15-F8102034BC95}"/>
              </a:ext>
            </a:extLst>
          </p:cNvPr>
          <p:cNvSpPr/>
          <p:nvPr/>
        </p:nvSpPr>
        <p:spPr>
          <a:xfrm>
            <a:off x="1750616" y="245436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A440AA6-0F50-9F8B-EB2C-10E414BB18DB}"/>
              </a:ext>
            </a:extLst>
          </p:cNvPr>
          <p:cNvSpPr/>
          <p:nvPr/>
        </p:nvSpPr>
        <p:spPr>
          <a:xfrm>
            <a:off x="1750615" y="209730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31DDFD2-ED73-E6D6-834A-F7D46DAA4FD9}"/>
              </a:ext>
            </a:extLst>
          </p:cNvPr>
          <p:cNvSpPr/>
          <p:nvPr/>
        </p:nvSpPr>
        <p:spPr>
          <a:xfrm>
            <a:off x="1750615" y="175049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B713-78A8-8A80-4CB4-DB983E342178}"/>
              </a:ext>
            </a:extLst>
          </p:cNvPr>
          <p:cNvSpPr/>
          <p:nvPr/>
        </p:nvSpPr>
        <p:spPr>
          <a:xfrm>
            <a:off x="5268841" y="246493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52184DA-BDDE-3F68-E9E2-3E4E1C162855}"/>
              </a:ext>
            </a:extLst>
          </p:cNvPr>
          <p:cNvSpPr/>
          <p:nvPr/>
        </p:nvSpPr>
        <p:spPr>
          <a:xfrm>
            <a:off x="5268841" y="210044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86EA667-5190-3584-2023-582E7E597678}"/>
              </a:ext>
            </a:extLst>
          </p:cNvPr>
          <p:cNvSpPr/>
          <p:nvPr/>
        </p:nvSpPr>
        <p:spPr>
          <a:xfrm>
            <a:off x="5268841" y="175049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6D0606B-61D8-FB81-54AB-010B3F4635E1}"/>
              </a:ext>
            </a:extLst>
          </p:cNvPr>
          <p:cNvSpPr/>
          <p:nvPr/>
        </p:nvSpPr>
        <p:spPr>
          <a:xfrm>
            <a:off x="5268841" y="3372118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C9FB3DD-DEDC-8C06-8304-AF0B35FA6530}"/>
              </a:ext>
            </a:extLst>
          </p:cNvPr>
          <p:cNvSpPr/>
          <p:nvPr/>
        </p:nvSpPr>
        <p:spPr>
          <a:xfrm>
            <a:off x="3466128" y="281142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E879206-98B8-12EF-B001-7E068029DACB}"/>
              </a:ext>
            </a:extLst>
          </p:cNvPr>
          <p:cNvSpPr/>
          <p:nvPr/>
        </p:nvSpPr>
        <p:spPr>
          <a:xfrm>
            <a:off x="3466127" y="2454363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471FA50-1CF1-F1E1-86E8-6654589CE9F9}"/>
              </a:ext>
            </a:extLst>
          </p:cNvPr>
          <p:cNvSpPr/>
          <p:nvPr/>
        </p:nvSpPr>
        <p:spPr>
          <a:xfrm>
            <a:off x="3466126" y="2097306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DA9996E-CD0C-18BD-D50F-3878DA832675}"/>
              </a:ext>
            </a:extLst>
          </p:cNvPr>
          <p:cNvSpPr/>
          <p:nvPr/>
        </p:nvSpPr>
        <p:spPr>
          <a:xfrm>
            <a:off x="3466126" y="1750494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BB5AFD5-C396-40FD-4315-4A30F8BB4799}"/>
              </a:ext>
            </a:extLst>
          </p:cNvPr>
          <p:cNvSpPr/>
          <p:nvPr/>
        </p:nvSpPr>
        <p:spPr>
          <a:xfrm>
            <a:off x="6998581" y="1748201"/>
            <a:ext cx="154349" cy="10911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/>
              </a:solidFill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FAC82-372D-5CD5-24B2-B954A13C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+mn-lt"/>
              </a:rPr>
              <a:pPr/>
              <a:t>94</a:t>
            </a:fld>
            <a:endParaRPr lang="en-US"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E8563C-B2DC-96CD-CEA8-144CFB8CE9B6}"/>
              </a:ext>
            </a:extLst>
          </p:cNvPr>
          <p:cNvGrpSpPr/>
          <p:nvPr/>
        </p:nvGrpSpPr>
        <p:grpSpPr>
          <a:xfrm>
            <a:off x="266150" y="3986424"/>
            <a:ext cx="2637537" cy="626029"/>
            <a:chOff x="539925" y="5153215"/>
            <a:chExt cx="3516722" cy="834705"/>
          </a:xfrm>
        </p:grpSpPr>
        <p:sp>
          <p:nvSpPr>
            <p:cNvPr id="14" name="Rectangle: Rounded Corners 78">
              <a:extLst>
                <a:ext uri="{FF2B5EF4-FFF2-40B4-BE49-F238E27FC236}">
                  <a16:creationId xmlns:a16="http://schemas.microsoft.com/office/drawing/2014/main" id="{AB89F58F-E465-9BEF-E1D5-ED3388546E2E}"/>
                </a:ext>
              </a:extLst>
            </p:cNvPr>
            <p:cNvSpPr/>
            <p:nvPr/>
          </p:nvSpPr>
          <p:spPr>
            <a:xfrm>
              <a:off x="539925" y="5217186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7" name="Rectangle: Rounded Corners 79">
              <a:extLst>
                <a:ext uri="{FF2B5EF4-FFF2-40B4-BE49-F238E27FC236}">
                  <a16:creationId xmlns:a16="http://schemas.microsoft.com/office/drawing/2014/main" id="{E8B3DB07-A7F7-454B-B5BC-4CF31E2D980D}"/>
                </a:ext>
              </a:extLst>
            </p:cNvPr>
            <p:cNvSpPr/>
            <p:nvPr/>
          </p:nvSpPr>
          <p:spPr>
            <a:xfrm>
              <a:off x="539925" y="5483803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0" name="Rectangle: Rounded Corners 80">
              <a:extLst>
                <a:ext uri="{FF2B5EF4-FFF2-40B4-BE49-F238E27FC236}">
                  <a16:creationId xmlns:a16="http://schemas.microsoft.com/office/drawing/2014/main" id="{94A08877-BC95-D4A1-2243-8E1B0CEACA7B}"/>
                </a:ext>
              </a:extLst>
            </p:cNvPr>
            <p:cNvSpPr/>
            <p:nvPr/>
          </p:nvSpPr>
          <p:spPr>
            <a:xfrm>
              <a:off x="539925" y="5750420"/>
              <a:ext cx="205799" cy="14548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C93ECD-43CF-41DA-7595-24E4CC97FC61}"/>
                </a:ext>
              </a:extLst>
            </p:cNvPr>
            <p:cNvSpPr txBox="1"/>
            <p:nvPr/>
          </p:nvSpPr>
          <p:spPr>
            <a:xfrm>
              <a:off x="755053" y="5153215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Completed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84BE1F-C2E2-6AA1-FF9D-CBE815A3DBF0}"/>
                </a:ext>
              </a:extLst>
            </p:cNvPr>
            <p:cNvSpPr txBox="1"/>
            <p:nvPr/>
          </p:nvSpPr>
          <p:spPr>
            <a:xfrm>
              <a:off x="755053" y="5413527"/>
              <a:ext cx="3301594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In-progress (90% - 100%)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1581B4-4981-B933-CC1F-F06960EA8912}"/>
                </a:ext>
              </a:extLst>
            </p:cNvPr>
            <p:cNvSpPr txBox="1"/>
            <p:nvPr/>
          </p:nvSpPr>
          <p:spPr>
            <a:xfrm>
              <a:off x="755053" y="5680144"/>
              <a:ext cx="330159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JetBrains Mono" panose="02000009000000000000" pitchFamily="49" charset="0"/>
                  <a:cs typeface="JetBrains Mono" panose="02000009000000000000" pitchFamily="49" charset="0"/>
                </a:rPr>
                <a:t>Pending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1360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F678796-6DF6-4973-8F3E-CDC2B35C2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5" y="612059"/>
            <a:ext cx="685800" cy="68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DB6E1-2ECE-47DD-B044-07AF8AA80AB1}"/>
              </a:ext>
            </a:extLst>
          </p:cNvPr>
          <p:cNvSpPr txBox="1">
            <a:spLocks/>
          </p:cNvSpPr>
          <p:nvPr/>
        </p:nvSpPr>
        <p:spPr>
          <a:xfrm>
            <a:off x="1371600" y="427703"/>
            <a:ext cx="7213804" cy="87015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>
                <a:solidFill>
                  <a:srgbClr val="3A4950"/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416D32-C4EE-48CB-B55E-CC5FD9E04517}"/>
              </a:ext>
            </a:extLst>
          </p:cNvPr>
          <p:cNvSpPr/>
          <p:nvPr/>
        </p:nvSpPr>
        <p:spPr>
          <a:xfrm>
            <a:off x="581393" y="1458554"/>
            <a:ext cx="7981214" cy="994593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[1]. 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 T. Ribeiro, S. Singh, C.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Guestrin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“‘why should I trust you?’: Explaining the predictions of any classifier,” 16 Feb 2016. [Online]. Available: </a:t>
            </a:r>
            <a:r>
              <a:rPr lang="en-US" sz="1800" u="sng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https://arxiv.org/abs/1602.04938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 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1172EF-DC2C-4104-8F5C-5DA306CEB4BC}"/>
              </a:ext>
            </a:extLst>
          </p:cNvPr>
          <p:cNvSpPr/>
          <p:nvPr/>
        </p:nvSpPr>
        <p:spPr>
          <a:xfrm>
            <a:off x="572965" y="2512942"/>
            <a:ext cx="7981214" cy="99459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[2]. 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Lundberg, S. Lee, “A Unified Approach to Interpreting Model Predictions,” 2017. [Online]. Available: </a:t>
            </a:r>
            <a:r>
              <a:rPr lang="en-US" sz="1800" u="sng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https://arxiv.org/abs/1705.078744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 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JetBrains Mono" panose="02000009000000000000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4ED405-7D30-479F-9212-CCB2A4C36C92}"/>
              </a:ext>
            </a:extLst>
          </p:cNvPr>
          <p:cNvSpPr/>
          <p:nvPr/>
        </p:nvSpPr>
        <p:spPr>
          <a:xfrm>
            <a:off x="572965" y="3567329"/>
            <a:ext cx="7981214" cy="994592"/>
          </a:xfrm>
          <a:prstGeom prst="roundRect">
            <a:avLst>
              <a:gd name="adj" fmla="val 6402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[3]. 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T. Bunk, D.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Varshneya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V. Vlasov, A. Nichol, “DIET: Lightweight Language Understanding for Dialogue Systems,” 2020. [Online]. Available: </a:t>
            </a:r>
            <a:r>
              <a:rPr lang="en-US" sz="1800" u="sng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https://arxiv.org/abs/2004.09936</a:t>
            </a:r>
            <a:r>
              <a:rPr lang="en-US" sz="1800" u="sng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4DE85-ACD9-CAAD-E137-21167126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39;p34">
            <a:extLst>
              <a:ext uri="{FF2B5EF4-FFF2-40B4-BE49-F238E27FC236}">
                <a16:creationId xmlns:a16="http://schemas.microsoft.com/office/drawing/2014/main" id="{7DF36D61-1CE6-769F-1B04-C6A096EC0306}"/>
              </a:ext>
            </a:extLst>
          </p:cNvPr>
          <p:cNvSpPr/>
          <p:nvPr/>
        </p:nvSpPr>
        <p:spPr>
          <a:xfrm>
            <a:off x="7319449" y="-2710181"/>
            <a:ext cx="4702200" cy="5004600"/>
          </a:xfrm>
          <a:prstGeom prst="roundRect">
            <a:avLst>
              <a:gd name="adj" fmla="val 50000"/>
            </a:avLst>
          </a:prstGeom>
          <a:solidFill>
            <a:srgbClr val="B9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2" name="Google Shape;432;p37"/>
          <p:cNvSpPr/>
          <p:nvPr/>
        </p:nvSpPr>
        <p:spPr>
          <a:xfrm>
            <a:off x="-4571999" y="425368"/>
            <a:ext cx="3945900" cy="1849200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24E4F-E8AB-CD08-FEB0-EF848DD66B12}"/>
              </a:ext>
            </a:extLst>
          </p:cNvPr>
          <p:cNvSpPr/>
          <p:nvPr/>
        </p:nvSpPr>
        <p:spPr>
          <a:xfrm>
            <a:off x="-4571998" y="647493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rgbClr val="92D050">
              <a:alpha val="4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/>
          <p:nvPr/>
        </p:nvSpPr>
        <p:spPr>
          <a:xfrm>
            <a:off x="434341" y="6036310"/>
            <a:ext cx="8275200" cy="2381250"/>
          </a:xfrm>
          <a:prstGeom prst="roundRect">
            <a:avLst>
              <a:gd name="adj" fmla="val 6402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 rot="16200000">
            <a:off x="-10256083" y="959285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" sz="2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br>
              <a:rPr lang="en" sz="369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PACKAGE</a:t>
            </a:r>
            <a:endParaRPr sz="3890" b="1">
              <a:solidFill>
                <a:srgbClr val="92D050"/>
              </a:solidFill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2011064" y="8506395"/>
            <a:ext cx="2233186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2230200" y="8581390"/>
            <a:ext cx="1830103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STARTER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2230199" y="8928200"/>
            <a:ext cx="1830103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$ 9.99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2123018" y="9280040"/>
            <a:ext cx="2006444" cy="86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5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20 Intents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5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 API 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Integrations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5"/>
              <a:buFont typeface="Arial"/>
              <a:buNone/>
            </a:pPr>
            <a:r>
              <a:rPr lang="en" sz="1050" b="1">
                <a:solidFill>
                  <a:srgbClr val="D3523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Bot Analytics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5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Unlimited CDD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Improvements</a:t>
            </a:r>
            <a:endParaRPr sz="1050">
              <a:solidFill>
                <a:schemeClr val="tx1"/>
              </a:solidFill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6534806" y="14521115"/>
            <a:ext cx="1991974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6781554" y="14596110"/>
            <a:ext cx="1447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GENIUS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6781553" y="14942920"/>
            <a:ext cx="14478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$ 49.99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7"/>
          <p:cNvSpPr txBox="1"/>
          <p:nvPr/>
        </p:nvSpPr>
        <p:spPr>
          <a:xfrm>
            <a:off x="6666764" y="15294769"/>
            <a:ext cx="1738095" cy="86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400 Intents</a:t>
            </a:r>
            <a:endParaRPr sz="1050" b="1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50+ API 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Integrations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Bot Analytics 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Included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CDD + ML Packages</a:t>
            </a:r>
            <a:endParaRPr sz="1050">
              <a:solidFill>
                <a:schemeClr val="tx1"/>
              </a:solidFill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4387888" y="11304110"/>
            <a:ext cx="1991974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4635415" y="11379105"/>
            <a:ext cx="1447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4635414" y="11725915"/>
            <a:ext cx="14478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$ 34.99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4520625" y="12077764"/>
            <a:ext cx="1785699" cy="86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180 Intents</a:t>
            </a:r>
            <a:endParaRPr sz="1050" b="1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20 API </a:t>
            </a:r>
            <a:r>
              <a:rPr lang="en" sz="105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Integrations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Bot Analytics</a:t>
            </a:r>
            <a:endParaRPr sz="105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CDD</a:t>
            </a:r>
            <a:endParaRPr lang="en" sz="1050" b="1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Sinhala Entity Annotation</a:t>
            </a:r>
            <a:endParaRPr sz="1050" b="1">
              <a:solidFill>
                <a:schemeClr val="tx1"/>
              </a:solidFill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-5301830" y="564613"/>
            <a:ext cx="2339989" cy="1567200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-7532116" y="756900"/>
            <a:ext cx="2060414" cy="119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r>
              <a:rPr lang="en-US" b="1">
                <a:solidFill>
                  <a:srgbClr val="00B05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FREE</a:t>
            </a:r>
            <a:r>
              <a:rPr lang="en-US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en-US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for one month</a:t>
            </a: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10 Intents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2 API</a:t>
            </a: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Integrations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Unlimited CDD</a:t>
            </a: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Improvements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050" b="1">
                <a:solidFill>
                  <a:srgbClr val="D3523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No</a:t>
            </a:r>
            <a:r>
              <a:rPr lang="en-US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en-US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Bot Analytics</a:t>
            </a:r>
            <a:endParaRPr lang="en-US" sz="105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D336FE9-6CFD-EC3A-2B7A-2D94ED9D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30225" y="1360887"/>
            <a:ext cx="914400" cy="914400"/>
          </a:xfrm>
          <a:prstGeom prst="rect">
            <a:avLst/>
          </a:prstGeom>
        </p:spPr>
      </p:pic>
      <p:sp>
        <p:nvSpPr>
          <p:cNvPr id="46" name="Google Shape;432;p37">
            <a:extLst>
              <a:ext uri="{FF2B5EF4-FFF2-40B4-BE49-F238E27FC236}">
                <a16:creationId xmlns:a16="http://schemas.microsoft.com/office/drawing/2014/main" id="{375025AD-5CF4-1C6D-2B90-262C8B6FE131}"/>
              </a:ext>
            </a:extLst>
          </p:cNvPr>
          <p:cNvSpPr/>
          <p:nvPr/>
        </p:nvSpPr>
        <p:spPr>
          <a:xfrm>
            <a:off x="4521173" y="-2564147"/>
            <a:ext cx="4188368" cy="1849200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366C52F-34A1-8721-234F-329222B07E5C}"/>
              </a:ext>
            </a:extLst>
          </p:cNvPr>
          <p:cNvSpPr/>
          <p:nvPr/>
        </p:nvSpPr>
        <p:spPr>
          <a:xfrm>
            <a:off x="4521174" y="-1539382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33;p37">
            <a:extLst>
              <a:ext uri="{FF2B5EF4-FFF2-40B4-BE49-F238E27FC236}">
                <a16:creationId xmlns:a16="http://schemas.microsoft.com/office/drawing/2014/main" id="{E92776F2-0989-835A-38F4-13F4E7A7F77B}"/>
              </a:ext>
            </a:extLst>
          </p:cNvPr>
          <p:cNvSpPr txBox="1">
            <a:spLocks/>
          </p:cNvSpPr>
          <p:nvPr/>
        </p:nvSpPr>
        <p:spPr>
          <a:xfrm rot="16200000">
            <a:off x="4986357" y="-8011877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-US" sz="2400" b="1">
                <a:solidFill>
                  <a:schemeClr val="bg1"/>
                </a:solidFill>
              </a:rPr>
              <a:t>ON PREM</a:t>
            </a:r>
            <a:br>
              <a:rPr lang="en-US" sz="3690" b="1">
                <a:solidFill>
                  <a:srgbClr val="00B050"/>
                </a:solidFill>
              </a:rPr>
            </a:b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PACKAGE</a:t>
            </a:r>
            <a:endParaRPr lang="en-US" sz="389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Google Shape;451;p37">
            <a:extLst>
              <a:ext uri="{FF2B5EF4-FFF2-40B4-BE49-F238E27FC236}">
                <a16:creationId xmlns:a16="http://schemas.microsoft.com/office/drawing/2014/main" id="{B6588006-508F-7C54-1FE6-E17A76D2D72D}"/>
              </a:ext>
            </a:extLst>
          </p:cNvPr>
          <p:cNvSpPr/>
          <p:nvPr/>
        </p:nvSpPr>
        <p:spPr>
          <a:xfrm>
            <a:off x="6275463" y="-6143462"/>
            <a:ext cx="2312278" cy="1567200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452;p37">
            <a:extLst>
              <a:ext uri="{FF2B5EF4-FFF2-40B4-BE49-F238E27FC236}">
                <a16:creationId xmlns:a16="http://schemas.microsoft.com/office/drawing/2014/main" id="{6E908237-C349-276A-3E30-4E8BB284EF9D}"/>
              </a:ext>
            </a:extLst>
          </p:cNvPr>
          <p:cNvSpPr txBox="1"/>
          <p:nvPr/>
        </p:nvSpPr>
        <p:spPr>
          <a:xfrm>
            <a:off x="6442936" y="-5951175"/>
            <a:ext cx="2015264" cy="112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lnSpcReduction="10000"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r>
              <a:rPr lang="en-US" b="1">
                <a:solidFill>
                  <a:srgbClr val="0070C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$ 199.99 </a:t>
            </a:r>
            <a:r>
              <a:rPr lang="en-US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one time</a:t>
            </a: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2 Free Maintenance</a:t>
            </a:r>
            <a:endParaRPr lang="en-US" sz="110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($9.99 per additional call)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Bot Analytics</a:t>
            </a:r>
            <a:r>
              <a:rPr lang="en-US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+ </a:t>
            </a:r>
            <a:r>
              <a:rPr lang="en-US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CDD</a:t>
            </a:r>
            <a:br>
              <a:rPr lang="en-US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</a:br>
            <a:endParaRPr lang="en-US" sz="1100" b="1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8AA7343-B894-DB7E-04DD-7D4EA9F99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214" y="-11890293"/>
            <a:ext cx="959664" cy="959664"/>
          </a:xfrm>
          <a:prstGeom prst="rect">
            <a:avLst/>
          </a:prstGeom>
        </p:spPr>
      </p:pic>
      <p:pic>
        <p:nvPicPr>
          <p:cNvPr id="19" name="Picture 18" descr="A picture containing text, plant, leaf&#10;&#10;Description automatically generated">
            <a:extLst>
              <a:ext uri="{FF2B5EF4-FFF2-40B4-BE49-F238E27FC236}">
                <a16:creationId xmlns:a16="http://schemas.microsoft.com/office/drawing/2014/main" id="{D1F571E3-3298-E4C9-AF15-24F74128F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49" y="-11479839"/>
            <a:ext cx="555997" cy="555997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54AE811-661F-54B0-997E-7D2527849A2F}"/>
              </a:ext>
            </a:extLst>
          </p:cNvPr>
          <p:cNvSpPr/>
          <p:nvPr/>
        </p:nvSpPr>
        <p:spPr>
          <a:xfrm>
            <a:off x="441962" y="7040673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rgbClr val="78909C">
              <a:alpha val="2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33;p37">
            <a:extLst>
              <a:ext uri="{FF2B5EF4-FFF2-40B4-BE49-F238E27FC236}">
                <a16:creationId xmlns:a16="http://schemas.microsoft.com/office/drawing/2014/main" id="{B23EC7E5-5927-EFF6-2897-0F8F209BDC14}"/>
              </a:ext>
            </a:extLst>
          </p:cNvPr>
          <p:cNvSpPr txBox="1">
            <a:spLocks/>
          </p:cNvSpPr>
          <p:nvPr/>
        </p:nvSpPr>
        <p:spPr>
          <a:xfrm rot="16200000">
            <a:off x="640517" y="8832671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-US" sz="2800" b="1">
                <a:solidFill>
                  <a:schemeClr val="bg1"/>
                </a:solidFill>
              </a:rPr>
              <a:t>CaaS</a:t>
            </a:r>
            <a:br>
              <a:rPr lang="en-US" sz="3690" b="1">
                <a:solidFill>
                  <a:srgbClr val="00B050"/>
                </a:solidFill>
              </a:rPr>
            </a:br>
            <a:r>
              <a:rPr lang="en-US" sz="2000" b="1">
                <a:solidFill>
                  <a:srgbClr val="B9C6C8"/>
                </a:solidFill>
              </a:rPr>
              <a:t>PACKAGE</a:t>
            </a:r>
            <a:endParaRPr lang="en-US" sz="3890" b="1">
              <a:solidFill>
                <a:srgbClr val="B9C6C8"/>
              </a:solidFill>
            </a:endParaRPr>
          </a:p>
        </p:txBody>
      </p:sp>
      <p:pic>
        <p:nvPicPr>
          <p:cNvPr id="457" name="Google Shape;457;p37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7893" y="557436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228C57B-5D44-825A-0E5F-06C879F20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32" y="7838427"/>
            <a:ext cx="766890" cy="766890"/>
          </a:xfrm>
          <a:prstGeom prst="rect">
            <a:avLst/>
          </a:prstGeom>
        </p:spPr>
      </p:pic>
      <p:sp>
        <p:nvSpPr>
          <p:cNvPr id="35" name="Google Shape;403;p35">
            <a:extLst>
              <a:ext uri="{FF2B5EF4-FFF2-40B4-BE49-F238E27FC236}">
                <a16:creationId xmlns:a16="http://schemas.microsoft.com/office/drawing/2014/main" id="{74D528BB-5144-2AB2-63C8-F77A1E194B82}"/>
              </a:ext>
            </a:extLst>
          </p:cNvPr>
          <p:cNvSpPr txBox="1">
            <a:spLocks/>
          </p:cNvSpPr>
          <p:nvPr/>
        </p:nvSpPr>
        <p:spPr>
          <a:xfrm>
            <a:off x="4155295" y="2272755"/>
            <a:ext cx="1493665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buClr>
                <a:schemeClr val="lt1"/>
              </a:buClr>
              <a:buSzPts val="2400"/>
            </a:pPr>
            <a:r>
              <a:rPr lang="en-US" sz="2400" b="1">
                <a:solidFill>
                  <a:srgbClr val="78909C"/>
                </a:solidFill>
              </a:rPr>
              <a:t>Business</a:t>
            </a:r>
            <a:br>
              <a:rPr lang="en-US" sz="3000">
                <a:solidFill>
                  <a:srgbClr val="78909C"/>
                </a:solidFill>
              </a:rPr>
            </a:br>
            <a:r>
              <a:rPr lang="en-US" sz="3200" b="1"/>
              <a:t>Model</a:t>
            </a:r>
            <a:endParaRPr lang="en-US" sz="3200"/>
          </a:p>
        </p:txBody>
      </p:sp>
      <p:pic>
        <p:nvPicPr>
          <p:cNvPr id="36" name="Google Shape;404;p35">
            <a:extLst>
              <a:ext uri="{FF2B5EF4-FFF2-40B4-BE49-F238E27FC236}">
                <a16:creationId xmlns:a16="http://schemas.microsoft.com/office/drawing/2014/main" id="{8029B659-68AF-2EF8-A3C0-9CCFACF336D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-3021" r="-1"/>
          <a:stretch/>
        </p:blipFill>
        <p:spPr>
          <a:xfrm>
            <a:off x="3474720" y="2272755"/>
            <a:ext cx="670417" cy="65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690199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/>
          <p:nvPr/>
        </p:nvSpPr>
        <p:spPr>
          <a:xfrm>
            <a:off x="434341" y="425368"/>
            <a:ext cx="3945900" cy="1849200"/>
          </a:xfrm>
          <a:prstGeom prst="roundRect">
            <a:avLst>
              <a:gd name="adj" fmla="val 640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24E4F-E8AB-CD08-FEB0-EF848DD66B12}"/>
              </a:ext>
            </a:extLst>
          </p:cNvPr>
          <p:cNvSpPr/>
          <p:nvPr/>
        </p:nvSpPr>
        <p:spPr>
          <a:xfrm>
            <a:off x="434342" y="647493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rgbClr val="92D050">
              <a:alpha val="4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/>
          <p:nvPr/>
        </p:nvSpPr>
        <p:spPr>
          <a:xfrm>
            <a:off x="434341" y="2388870"/>
            <a:ext cx="8275200" cy="2381250"/>
          </a:xfrm>
          <a:prstGeom prst="roundRect">
            <a:avLst>
              <a:gd name="adj" fmla="val 6402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 rot="16200000">
            <a:off x="632897" y="959285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" sz="28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br>
              <a:rPr lang="en" sz="369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PACKAGE</a:t>
            </a:r>
            <a:endParaRPr sz="3890" b="1">
              <a:solidFill>
                <a:srgbClr val="92D050"/>
              </a:solidFill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2011064" y="2786315"/>
            <a:ext cx="2233186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2230200" y="2861310"/>
            <a:ext cx="1830103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STARTER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2230199" y="3208120"/>
            <a:ext cx="1830103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$ 9.99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2123018" y="3559960"/>
            <a:ext cx="2006444" cy="86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5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20 </a:t>
            </a:r>
            <a:r>
              <a:rPr lang="en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Question Categories</a:t>
            </a:r>
            <a:endParaRPr lang="en" sz="1050" b="1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Entity Annotation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 b="1">
                <a:solidFill>
                  <a:srgbClr val="D35230"/>
                </a:solidFill>
                <a:latin typeface="Arial"/>
                <a:ea typeface="Arial"/>
                <a:cs typeface="Arial"/>
                <a:sym typeface="Arial"/>
              </a:rPr>
              <a:t>Limited </a:t>
            </a: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Model Evaluations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 b="1">
                <a:solidFill>
                  <a:srgbClr val="D3523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Model Explainability</a:t>
            </a:r>
            <a:endParaRPr lang="en" sz="105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6534806" y="2777876"/>
            <a:ext cx="1991974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6781554" y="2861310"/>
            <a:ext cx="1447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GENIUS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6781553" y="3208120"/>
            <a:ext cx="14478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$ 49.99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7"/>
          <p:cNvSpPr txBox="1"/>
          <p:nvPr/>
        </p:nvSpPr>
        <p:spPr>
          <a:xfrm>
            <a:off x="6621865" y="3530224"/>
            <a:ext cx="1860016" cy="86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lang="en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Question Categories</a:t>
            </a: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>
                <a:solidFill>
                  <a:srgbClr val="D3523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050" b="1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Entity Annotation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Model Evaluations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Model Explainability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4387888" y="2779870"/>
            <a:ext cx="1991974" cy="1798406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4635415" y="2854865"/>
            <a:ext cx="1447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9CFD"/>
              </a:buClr>
              <a:buSzPts val="2100"/>
              <a:buFont typeface="Arial"/>
              <a:buNone/>
            </a:pPr>
            <a:r>
              <a:rPr lang="en-GB" sz="21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4635414" y="3201675"/>
            <a:ext cx="14478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$ 34.99</a:t>
            </a:r>
            <a:r>
              <a:rPr lang="en-GB" sz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Month</a:t>
            </a:r>
            <a:endParaRPr lang="en-GB"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4423983" y="3553524"/>
            <a:ext cx="1922311" cy="86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3"/>
              <a:buFont typeface="Arial"/>
              <a:buNone/>
            </a:pPr>
            <a:r>
              <a:rPr lang="en" sz="1050" b="1">
                <a:solidFill>
                  <a:schemeClr val="tx1"/>
                </a:solidFill>
              </a:rPr>
              <a:t>50</a:t>
            </a:r>
            <a:r>
              <a:rPr lang="en"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Question Categories</a:t>
            </a:r>
            <a:endParaRPr sz="1050" b="1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Entity Annotation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Model Evaluations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 b="1">
                <a:solidFill>
                  <a:srgbClr val="D35230"/>
                </a:solidFill>
                <a:latin typeface="Arial"/>
                <a:ea typeface="Arial"/>
                <a:cs typeface="Arial"/>
                <a:sym typeface="Arial"/>
              </a:rPr>
              <a:t>Limited</a:t>
            </a: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Model Explainability</a:t>
            </a:r>
            <a:endParaRPr lang="en" sz="105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1899070" y="564613"/>
            <a:ext cx="2339989" cy="1567200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2066544" y="756900"/>
            <a:ext cx="2060414" cy="119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r>
              <a:rPr lang="en-US" b="1">
                <a:solidFill>
                  <a:srgbClr val="00B05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FREE</a:t>
            </a:r>
            <a:r>
              <a:rPr lang="en-US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lang="en-US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for one month</a:t>
            </a: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10 </a:t>
            </a:r>
            <a:r>
              <a:rPr lang="en" sz="105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Question Categories</a:t>
            </a:r>
            <a:endParaRPr lang="en" sz="1050" b="1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Entity Annotation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Model Evaluations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05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Model </a:t>
            </a:r>
            <a:r>
              <a:rPr lang="en" sz="105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Explainability</a:t>
            </a:r>
            <a:endParaRPr lang="en-US" sz="105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D336FE9-6CFD-EC3A-2B7A-2D94ED9D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75" y="1360887"/>
            <a:ext cx="914400" cy="914400"/>
          </a:xfrm>
          <a:prstGeom prst="rect">
            <a:avLst/>
          </a:prstGeom>
        </p:spPr>
      </p:pic>
      <p:sp>
        <p:nvSpPr>
          <p:cNvPr id="46" name="Google Shape;432;p37">
            <a:extLst>
              <a:ext uri="{FF2B5EF4-FFF2-40B4-BE49-F238E27FC236}">
                <a16:creationId xmlns:a16="http://schemas.microsoft.com/office/drawing/2014/main" id="{375025AD-5CF4-1C6D-2B90-262C8B6FE131}"/>
              </a:ext>
            </a:extLst>
          </p:cNvPr>
          <p:cNvSpPr/>
          <p:nvPr/>
        </p:nvSpPr>
        <p:spPr>
          <a:xfrm>
            <a:off x="4521173" y="427973"/>
            <a:ext cx="4188368" cy="1849200"/>
          </a:xfrm>
          <a:prstGeom prst="roundRect">
            <a:avLst>
              <a:gd name="adj" fmla="val 6402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366C52F-34A1-8721-234F-329222B07E5C}"/>
              </a:ext>
            </a:extLst>
          </p:cNvPr>
          <p:cNvSpPr/>
          <p:nvPr/>
        </p:nvSpPr>
        <p:spPr>
          <a:xfrm>
            <a:off x="4521174" y="650098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33;p37">
            <a:extLst>
              <a:ext uri="{FF2B5EF4-FFF2-40B4-BE49-F238E27FC236}">
                <a16:creationId xmlns:a16="http://schemas.microsoft.com/office/drawing/2014/main" id="{E92776F2-0989-835A-38F4-13F4E7A7F77B}"/>
              </a:ext>
            </a:extLst>
          </p:cNvPr>
          <p:cNvSpPr txBox="1">
            <a:spLocks/>
          </p:cNvSpPr>
          <p:nvPr/>
        </p:nvSpPr>
        <p:spPr>
          <a:xfrm rot="16200000">
            <a:off x="4986357" y="994963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-US" sz="2400" b="1">
                <a:solidFill>
                  <a:schemeClr val="bg1"/>
                </a:solidFill>
              </a:rPr>
              <a:t>ON PREM</a:t>
            </a:r>
            <a:br>
              <a:rPr lang="en-US" sz="3690" b="1">
                <a:solidFill>
                  <a:srgbClr val="00B050"/>
                </a:solidFill>
              </a:rPr>
            </a:b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PACKAGE</a:t>
            </a:r>
            <a:endParaRPr lang="en-US" sz="389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Google Shape;451;p37">
            <a:extLst>
              <a:ext uri="{FF2B5EF4-FFF2-40B4-BE49-F238E27FC236}">
                <a16:creationId xmlns:a16="http://schemas.microsoft.com/office/drawing/2014/main" id="{B6588006-508F-7C54-1FE6-E17A76D2D72D}"/>
              </a:ext>
            </a:extLst>
          </p:cNvPr>
          <p:cNvSpPr/>
          <p:nvPr/>
        </p:nvSpPr>
        <p:spPr>
          <a:xfrm>
            <a:off x="6275463" y="567218"/>
            <a:ext cx="2312278" cy="1567200"/>
          </a:xfrm>
          <a:prstGeom prst="roundRect">
            <a:avLst>
              <a:gd name="adj" fmla="val 6402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452;p37">
            <a:extLst>
              <a:ext uri="{FF2B5EF4-FFF2-40B4-BE49-F238E27FC236}">
                <a16:creationId xmlns:a16="http://schemas.microsoft.com/office/drawing/2014/main" id="{6E908237-C349-276A-3E30-4E8BB284EF9D}"/>
              </a:ext>
            </a:extLst>
          </p:cNvPr>
          <p:cNvSpPr txBox="1"/>
          <p:nvPr/>
        </p:nvSpPr>
        <p:spPr>
          <a:xfrm>
            <a:off x="6442936" y="759505"/>
            <a:ext cx="2015264" cy="112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lnSpcReduction="10000"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r>
              <a:rPr lang="en-US" b="1">
                <a:solidFill>
                  <a:srgbClr val="0070C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$ 299.99 </a:t>
            </a:r>
            <a:r>
              <a:rPr lang="en-US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one time</a:t>
            </a: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" sz="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1 Free Maintenance</a:t>
            </a:r>
            <a:endParaRPr lang="en-US" sz="110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10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($50.00 per additional call)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     Question Categories</a:t>
            </a:r>
            <a:endParaRPr lang="en-US" sz="1100" b="1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100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All ML Tools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8AA7343-B894-DB7E-04DD-7D4EA9F99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214" y="1139907"/>
            <a:ext cx="959664" cy="959664"/>
          </a:xfrm>
          <a:prstGeom prst="rect">
            <a:avLst/>
          </a:prstGeom>
        </p:spPr>
      </p:pic>
      <p:pic>
        <p:nvPicPr>
          <p:cNvPr id="19" name="Picture 18" descr="A picture containing text, plant, leaf&#10;&#10;Description automatically generated">
            <a:extLst>
              <a:ext uri="{FF2B5EF4-FFF2-40B4-BE49-F238E27FC236}">
                <a16:creationId xmlns:a16="http://schemas.microsoft.com/office/drawing/2014/main" id="{D1F571E3-3298-E4C9-AF15-24F74128F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49" y="1550361"/>
            <a:ext cx="555997" cy="555997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54AE811-661F-54B0-997E-7D2527849A2F}"/>
              </a:ext>
            </a:extLst>
          </p:cNvPr>
          <p:cNvSpPr/>
          <p:nvPr/>
        </p:nvSpPr>
        <p:spPr>
          <a:xfrm>
            <a:off x="441962" y="2864913"/>
            <a:ext cx="916233" cy="1075356"/>
          </a:xfrm>
          <a:custGeom>
            <a:avLst/>
            <a:gdLst>
              <a:gd name="connsiteX0" fmla="*/ 378555 w 916233"/>
              <a:gd name="connsiteY0" fmla="*/ 0 h 1075356"/>
              <a:gd name="connsiteX1" fmla="*/ 916233 w 916233"/>
              <a:gd name="connsiteY1" fmla="*/ 537678 h 1075356"/>
              <a:gd name="connsiteX2" fmla="*/ 378555 w 916233"/>
              <a:gd name="connsiteY2" fmla="*/ 1075356 h 1075356"/>
              <a:gd name="connsiteX3" fmla="*/ 77934 w 916233"/>
              <a:gd name="connsiteY3" fmla="*/ 983529 h 1075356"/>
              <a:gd name="connsiteX4" fmla="*/ 0 w 916233"/>
              <a:gd name="connsiteY4" fmla="*/ 919227 h 1075356"/>
              <a:gd name="connsiteX5" fmla="*/ 0 w 916233"/>
              <a:gd name="connsiteY5" fmla="*/ 156129 h 1075356"/>
              <a:gd name="connsiteX6" fmla="*/ 77934 w 916233"/>
              <a:gd name="connsiteY6" fmla="*/ 91827 h 1075356"/>
              <a:gd name="connsiteX7" fmla="*/ 378555 w 916233"/>
              <a:gd name="connsiteY7" fmla="*/ 0 h 10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233" h="1075356">
                <a:moveTo>
                  <a:pt x="378555" y="0"/>
                </a:moveTo>
                <a:cubicBezTo>
                  <a:pt x="675506" y="0"/>
                  <a:pt x="916233" y="240727"/>
                  <a:pt x="916233" y="537678"/>
                </a:cubicBezTo>
                <a:cubicBezTo>
                  <a:pt x="916233" y="834629"/>
                  <a:pt x="675506" y="1075356"/>
                  <a:pt x="378555" y="1075356"/>
                </a:cubicBezTo>
                <a:cubicBezTo>
                  <a:pt x="267198" y="1075356"/>
                  <a:pt x="163748" y="1041504"/>
                  <a:pt x="77934" y="983529"/>
                </a:cubicBezTo>
                <a:lnTo>
                  <a:pt x="0" y="919227"/>
                </a:lnTo>
                <a:lnTo>
                  <a:pt x="0" y="156129"/>
                </a:lnTo>
                <a:lnTo>
                  <a:pt x="77934" y="91827"/>
                </a:lnTo>
                <a:cubicBezTo>
                  <a:pt x="163748" y="33852"/>
                  <a:pt x="267198" y="0"/>
                  <a:pt x="378555" y="0"/>
                </a:cubicBezTo>
                <a:close/>
              </a:path>
            </a:pathLst>
          </a:custGeom>
          <a:solidFill>
            <a:srgbClr val="78909C">
              <a:alpha val="2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33;p37">
            <a:extLst>
              <a:ext uri="{FF2B5EF4-FFF2-40B4-BE49-F238E27FC236}">
                <a16:creationId xmlns:a16="http://schemas.microsoft.com/office/drawing/2014/main" id="{B23EC7E5-5927-EFF6-2897-0F8F209BDC14}"/>
              </a:ext>
            </a:extLst>
          </p:cNvPr>
          <p:cNvSpPr txBox="1">
            <a:spLocks/>
          </p:cNvSpPr>
          <p:nvPr/>
        </p:nvSpPr>
        <p:spPr>
          <a:xfrm rot="16200000">
            <a:off x="640517" y="3447871"/>
            <a:ext cx="1587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buClr>
                <a:srgbClr val="D35230"/>
              </a:buClr>
              <a:buSzPts val="3690"/>
            </a:pPr>
            <a:r>
              <a:rPr lang="en-US" sz="2800" b="1">
                <a:solidFill>
                  <a:schemeClr val="bg1"/>
                </a:solidFill>
              </a:rPr>
              <a:t>CaaS</a:t>
            </a:r>
            <a:br>
              <a:rPr lang="en-US" sz="3690" b="1">
                <a:solidFill>
                  <a:srgbClr val="00B050"/>
                </a:solidFill>
              </a:rPr>
            </a:br>
            <a:r>
              <a:rPr lang="en-US" sz="2000" b="1">
                <a:solidFill>
                  <a:srgbClr val="B9C6C8"/>
                </a:solidFill>
              </a:rPr>
              <a:t>PACKAGE</a:t>
            </a:r>
            <a:endParaRPr lang="en-US" sz="3890" b="1">
              <a:solidFill>
                <a:srgbClr val="B9C6C8"/>
              </a:solidFill>
            </a:endParaRPr>
          </a:p>
        </p:txBody>
      </p:sp>
      <p:pic>
        <p:nvPicPr>
          <p:cNvPr id="457" name="Google Shape;457;p37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7893" y="230284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228C57B-5D44-825A-0E5F-06C879F20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32" y="2799067"/>
            <a:ext cx="766890" cy="766890"/>
          </a:xfrm>
          <a:prstGeom prst="rect">
            <a:avLst/>
          </a:prstGeom>
        </p:spPr>
      </p:pic>
      <p:sp>
        <p:nvSpPr>
          <p:cNvPr id="32" name="Google Shape;452;p37">
            <a:extLst>
              <a:ext uri="{FF2B5EF4-FFF2-40B4-BE49-F238E27FC236}">
                <a16:creationId xmlns:a16="http://schemas.microsoft.com/office/drawing/2014/main" id="{EE841E8D-4F35-A7C4-CCB1-3E5D7C7613B7}"/>
              </a:ext>
            </a:extLst>
          </p:cNvPr>
          <p:cNvSpPr txBox="1"/>
          <p:nvPr/>
        </p:nvSpPr>
        <p:spPr>
          <a:xfrm>
            <a:off x="6466617" y="607707"/>
            <a:ext cx="2015264" cy="112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900"/>
            </a:pPr>
            <a:endParaRPr lang="en-US" sz="1100" b="1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CA11D-0134-7D1C-12E7-68A17BCA8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629" y="1430746"/>
            <a:ext cx="365792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1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C8CB0-6004-4782-9B60-DF61099BB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228850"/>
            <a:ext cx="685800" cy="685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600075" y="2857501"/>
            <a:ext cx="7943850" cy="78743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44138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05F01A-FD91-6700-169B-E871DF933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228850"/>
            <a:ext cx="685800" cy="685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556593-E896-4BA7-B201-13C7A664B73D}"/>
              </a:ext>
            </a:extLst>
          </p:cNvPr>
          <p:cNvSpPr txBox="1">
            <a:spLocks/>
          </p:cNvSpPr>
          <p:nvPr/>
        </p:nvSpPr>
        <p:spPr>
          <a:xfrm>
            <a:off x="600075" y="2857501"/>
            <a:ext cx="7943850" cy="78743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34384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C9859AF96E64A9727D8D6B570C786" ma:contentTypeVersion="15" ma:contentTypeDescription="Create a new document." ma:contentTypeScope="" ma:versionID="8758a8c0aa0ee5e2449a5e1b11cbea68">
  <xsd:schema xmlns:xsd="http://www.w3.org/2001/XMLSchema" xmlns:xs="http://www.w3.org/2001/XMLSchema" xmlns:p="http://schemas.microsoft.com/office/2006/metadata/properties" xmlns:ns2="db72c12f-87a4-44ab-bbc5-4cc8306b158a" xmlns:ns3="78bd6dbf-34e2-4ad5-a201-56ef37f8caa2" targetNamespace="http://schemas.microsoft.com/office/2006/metadata/properties" ma:root="true" ma:fieldsID="84ed940fd8a359e50ed93e6fbc1e5d56" ns2:_="" ns3:_="">
    <xsd:import namespace="db72c12f-87a4-44ab-bbc5-4cc8306b158a"/>
    <xsd:import namespace="78bd6dbf-34e2-4ad5-a201-56ef37f8ca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d6dbf-34e2-4ad5-a201-56ef37f8c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72c12f-87a4-44ab-bbc5-4cc8306b158a" xsi:nil="true"/>
    <lcf76f155ced4ddcb4097134ff3c332f xmlns="78bd6dbf-34e2-4ad5-a201-56ef37f8caa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53A87A3-FBCC-498D-9735-2E01D7BF0256}">
  <ds:schemaRefs>
    <ds:schemaRef ds:uri="78bd6dbf-34e2-4ad5-a201-56ef37f8caa2"/>
    <ds:schemaRef ds:uri="db72c12f-87a4-44ab-bbc5-4cc8306b15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C5E1D85-AFC9-41C4-A3C3-BAF1D836F5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EEC8E9-F756-4827-B24D-201DBE7467A1}">
  <ds:schemaRefs>
    <ds:schemaRef ds:uri="78bd6dbf-34e2-4ad5-a201-56ef37f8caa2"/>
    <ds:schemaRef ds:uri="db72c12f-87a4-44ab-bbc5-4cc8306b15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100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Simple Light</vt:lpstr>
      <vt:lpstr>PowerPoint Presentation</vt:lpstr>
      <vt:lpstr>Enhancing Conversational AI  Model Performance  and Explainability  for Sinhala-English Bilingual Speakers</vt:lpstr>
      <vt:lpstr>The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Sysyem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Problem </vt:lpstr>
      <vt:lpstr>Solution </vt:lpstr>
      <vt:lpstr>Functional Requirements </vt:lpstr>
      <vt:lpstr>Non-functional Requirements </vt:lpstr>
      <vt:lpstr>PowerPoint Presentation</vt:lpstr>
      <vt:lpstr>Methodology Reverse stemming</vt:lpstr>
      <vt:lpstr>Sort recommendations according to the similarly </vt:lpstr>
      <vt:lpstr>Sub Objectives</vt:lpstr>
      <vt:lpstr>Work Breakdown Structure</vt:lpstr>
      <vt:lpstr>PowerPoint Presentation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PACKAGE</vt:lpstr>
      <vt:lpstr>DEMO PACKAGE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Ishara Dissanayake</dc:creator>
  <cp:revision>1</cp:revision>
  <dcterms:modified xsi:type="dcterms:W3CDTF">2022-10-09T18:15:10Z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0x010100A5FC9859AF96E64A9727D8D6B570C786</vt:lpwstr>
  </property>
  <property fmtid="{D5CDD505-2E9C-101B-9397-08002B2CF9AE}" pid="3" name="MediaServiceImageTags">
    <vt:lpwstr/>
  </property>
</Properties>
</file>